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Montserrat SemiBold"/>
      <p:regular r:id="rId19"/>
      <p:bold r:id="rId20"/>
      <p:italic r:id="rId21"/>
      <p:boldItalic r:id="rId22"/>
    </p:embeddedFont>
    <p:embeddedFont>
      <p:font typeface="Libre Franklin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Lato Light"/>
      <p:regular r:id="rId35"/>
      <p:bold r:id="rId36"/>
      <p:italic r:id="rId37"/>
      <p:boldItalic r:id="rId38"/>
    </p:embeddedFont>
    <p:embeddedFont>
      <p:font typeface="Montserrat Medium"/>
      <p:regular r:id="rId39"/>
      <p:bold r:id="rId40"/>
      <p:italic r:id="rId41"/>
      <p:boldItalic r:id="rId42"/>
    </p:embeddedFont>
    <p:embeddedFont>
      <p:font typeface="Lato Black"/>
      <p:bold r:id="rId43"/>
      <p:boldItalic r:id="rId44"/>
    </p:embeddedFont>
    <p:embeddedFont>
      <p:font typeface="Helvetica Neue"/>
      <p:regular r:id="rId45"/>
      <p:bold r:id="rId46"/>
      <p:italic r:id="rId47"/>
      <p:boldItalic r:id="rId48"/>
    </p:embeddedFont>
    <p:embeddedFont>
      <p:font typeface="Montserrat ExtraBold"/>
      <p:bold r:id="rId49"/>
      <p:boldItalic r:id="rId50"/>
    </p:embeddedFont>
    <p:embeddedFont>
      <p:font typeface="Helvetica Neue Light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55" roundtripDataSignature="AMtx7mjn6ZfRAMkVCu7bx8DoKsRfW+jK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.fntdata"/><Relationship Id="rId42" Type="http://schemas.openxmlformats.org/officeDocument/2006/relationships/font" Target="fonts/MontserratMedium-boldItalic.fntdata"/><Relationship Id="rId41" Type="http://schemas.openxmlformats.org/officeDocument/2006/relationships/font" Target="fonts/MontserratMedium-italic.fntdata"/><Relationship Id="rId44" Type="http://schemas.openxmlformats.org/officeDocument/2006/relationships/font" Target="fonts/LatoBlack-boldItalic.fntdata"/><Relationship Id="rId43" Type="http://schemas.openxmlformats.org/officeDocument/2006/relationships/font" Target="fonts/LatoBlack-bold.fntdata"/><Relationship Id="rId46" Type="http://schemas.openxmlformats.org/officeDocument/2006/relationships/font" Target="fonts/HelveticaNeue-bold.fntdata"/><Relationship Id="rId45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HelveticaNeue-boldItalic.fntdata"/><Relationship Id="rId47" Type="http://schemas.openxmlformats.org/officeDocument/2006/relationships/font" Target="fonts/HelveticaNeue-italic.fntdata"/><Relationship Id="rId49" Type="http://schemas.openxmlformats.org/officeDocument/2006/relationships/font" Target="fonts/MontserratExtraBol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regular.fntdata"/><Relationship Id="rId30" Type="http://schemas.openxmlformats.org/officeDocument/2006/relationships/font" Target="fonts/Lato-boldItalic.fntdata"/><Relationship Id="rId33" Type="http://schemas.openxmlformats.org/officeDocument/2006/relationships/font" Target="fonts/Montserrat-italic.fntdata"/><Relationship Id="rId32" Type="http://schemas.openxmlformats.org/officeDocument/2006/relationships/font" Target="fonts/Montserrat-bold.fntdata"/><Relationship Id="rId35" Type="http://schemas.openxmlformats.org/officeDocument/2006/relationships/font" Target="fonts/LatoLight-regular.fntdata"/><Relationship Id="rId34" Type="http://schemas.openxmlformats.org/officeDocument/2006/relationships/font" Target="fonts/Montserrat-boldItalic.fntdata"/><Relationship Id="rId37" Type="http://schemas.openxmlformats.org/officeDocument/2006/relationships/font" Target="fonts/LatoLight-italic.fntdata"/><Relationship Id="rId36" Type="http://schemas.openxmlformats.org/officeDocument/2006/relationships/font" Target="fonts/LatoLight-bold.fntdata"/><Relationship Id="rId39" Type="http://schemas.openxmlformats.org/officeDocument/2006/relationships/font" Target="fonts/MontserratMedium-regular.fntdata"/><Relationship Id="rId38" Type="http://schemas.openxmlformats.org/officeDocument/2006/relationships/font" Target="fonts/LatoLight-boldItalic.fntdata"/><Relationship Id="rId20" Type="http://schemas.openxmlformats.org/officeDocument/2006/relationships/font" Target="fonts/MontserratSemiBold-bold.fntdata"/><Relationship Id="rId22" Type="http://schemas.openxmlformats.org/officeDocument/2006/relationships/font" Target="fonts/MontserratSemiBold-boldItalic.fntdata"/><Relationship Id="rId21" Type="http://schemas.openxmlformats.org/officeDocument/2006/relationships/font" Target="fonts/MontserratSemiBold-italic.fntdata"/><Relationship Id="rId24" Type="http://schemas.openxmlformats.org/officeDocument/2006/relationships/font" Target="fonts/LibreFranklin-bold.fntdata"/><Relationship Id="rId23" Type="http://schemas.openxmlformats.org/officeDocument/2006/relationships/font" Target="fonts/LibreFranklin-regular.fntdata"/><Relationship Id="rId26" Type="http://schemas.openxmlformats.org/officeDocument/2006/relationships/font" Target="fonts/LibreFranklin-boldItalic.fntdata"/><Relationship Id="rId25" Type="http://schemas.openxmlformats.org/officeDocument/2006/relationships/font" Target="fonts/LibreFranklin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29" Type="http://schemas.openxmlformats.org/officeDocument/2006/relationships/font" Target="fonts/Lato-italic.fntdata"/><Relationship Id="rId51" Type="http://schemas.openxmlformats.org/officeDocument/2006/relationships/font" Target="fonts/HelveticaNeueLight-regular.fntdata"/><Relationship Id="rId50" Type="http://schemas.openxmlformats.org/officeDocument/2006/relationships/font" Target="fonts/MontserratExtraBold-boldItalic.fntdata"/><Relationship Id="rId53" Type="http://schemas.openxmlformats.org/officeDocument/2006/relationships/font" Target="fonts/HelveticaNeueLight-italic.fntdata"/><Relationship Id="rId52" Type="http://schemas.openxmlformats.org/officeDocument/2006/relationships/font" Target="fonts/HelveticaNeueLight-bold.fntdata"/><Relationship Id="rId11" Type="http://schemas.openxmlformats.org/officeDocument/2006/relationships/slide" Target="slides/slide5.xml"/><Relationship Id="rId55" Type="http://customschemas.google.com/relationships/presentationmetadata" Target="metadata"/><Relationship Id="rId10" Type="http://schemas.openxmlformats.org/officeDocument/2006/relationships/slide" Target="slides/slide4.xml"/><Relationship Id="rId54" Type="http://schemas.openxmlformats.org/officeDocument/2006/relationships/font" Target="fonts/HelveticaNeueLight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MontserratSemiBold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ea617e37da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ea617e37d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a617e37da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ea617e37da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“Are you part of our story?”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you have checked your voter registration in the last year, rub your hands together.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you have ever helped someone else register to vote, do a drumroll.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you have participated in NVRD as a community partner, clap your hands.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Now if you made any noise, make it again now, all together. That’s the sound of democracy at work.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ea617e37da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2ea617e37da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around a table&#10;&#10;Description automatically generated with medium confidence" id="11" name="Google Shape;11;p12"/>
          <p:cNvPicPr preferRelativeResize="0"/>
          <p:nvPr/>
        </p:nvPicPr>
        <p:blipFill rotWithShape="1">
          <a:blip r:embed="rId2">
            <a:alphaModFix amt="50000"/>
          </a:blip>
          <a:srcRect b="0" l="0" r="0" t="6732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2"/>
          <p:cNvSpPr/>
          <p:nvPr/>
        </p:nvSpPr>
        <p:spPr>
          <a:xfrm>
            <a:off x="651163" y="2123839"/>
            <a:ext cx="7998600" cy="5727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2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3236" y="3418626"/>
            <a:ext cx="1198838" cy="119883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2"/>
          <p:cNvSpPr txBox="1"/>
          <p:nvPr>
            <p:ph idx="1" type="body"/>
          </p:nvPr>
        </p:nvSpPr>
        <p:spPr>
          <a:xfrm>
            <a:off x="5412510" y="4692650"/>
            <a:ext cx="34536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" name="Google Shape;16;p12"/>
          <p:cNvSpPr/>
          <p:nvPr/>
        </p:nvSpPr>
        <p:spPr>
          <a:xfrm>
            <a:off x="969818" y="1475587"/>
            <a:ext cx="7336500" cy="5727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2"/>
          <p:cNvSpPr txBox="1"/>
          <p:nvPr>
            <p:ph type="title"/>
          </p:nvPr>
        </p:nvSpPr>
        <p:spPr>
          <a:xfrm>
            <a:off x="937257" y="1649706"/>
            <a:ext cx="74541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6372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around a table&#10;&#10;Description automatically generated with medium confidence" id="82" name="Google Shape;82;p21"/>
          <p:cNvPicPr preferRelativeResize="0"/>
          <p:nvPr/>
        </p:nvPicPr>
        <p:blipFill rotWithShape="1">
          <a:blip r:embed="rId2">
            <a:alphaModFix amt="50000"/>
          </a:blip>
          <a:srcRect b="0" l="0" r="0" t="6732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1"/>
          <p:cNvSpPr/>
          <p:nvPr/>
        </p:nvSpPr>
        <p:spPr>
          <a:xfrm>
            <a:off x="1" y="3724039"/>
            <a:ext cx="7998600" cy="5727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7090" y="3432481"/>
            <a:ext cx="1198838" cy="119883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5412510" y="4692650"/>
            <a:ext cx="34536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21"/>
          <p:cNvSpPr/>
          <p:nvPr/>
        </p:nvSpPr>
        <p:spPr>
          <a:xfrm>
            <a:off x="1" y="3061931"/>
            <a:ext cx="7336500" cy="5727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1"/>
          <p:cNvSpPr txBox="1"/>
          <p:nvPr>
            <p:ph type="title"/>
          </p:nvPr>
        </p:nvSpPr>
        <p:spPr>
          <a:xfrm>
            <a:off x="293020" y="3201415"/>
            <a:ext cx="74541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16372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i="0"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2"/>
          <p:cNvSpPr/>
          <p:nvPr/>
        </p:nvSpPr>
        <p:spPr>
          <a:xfrm>
            <a:off x="6291072" y="1097280"/>
            <a:ext cx="2541900" cy="3401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2"/>
          <p:cNvSpPr txBox="1"/>
          <p:nvPr>
            <p:ph idx="1" type="body"/>
          </p:nvPr>
        </p:nvSpPr>
        <p:spPr>
          <a:xfrm>
            <a:off x="6492241" y="1280161"/>
            <a:ext cx="2103000" cy="3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921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  <a:defRPr sz="1000">
                <a:solidFill>
                  <a:schemeClr val="lt1"/>
                </a:solidFill>
              </a:defRPr>
            </a:lvl3pPr>
            <a:lvl4pPr indent="-2857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–"/>
              <a:defRPr sz="9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2" type="body"/>
          </p:nvPr>
        </p:nvSpPr>
        <p:spPr>
          <a:xfrm>
            <a:off x="304801" y="1066611"/>
            <a:ext cx="57669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22"/>
          <p:cNvSpPr/>
          <p:nvPr/>
        </p:nvSpPr>
        <p:spPr>
          <a:xfrm>
            <a:off x="6289962" y="3565237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2"/>
          <p:cNvSpPr/>
          <p:nvPr/>
        </p:nvSpPr>
        <p:spPr>
          <a:xfrm rot="10800000">
            <a:off x="7800182" y="1103853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3"/>
          <p:cNvSpPr/>
          <p:nvPr/>
        </p:nvSpPr>
        <p:spPr>
          <a:xfrm>
            <a:off x="6291072" y="1097280"/>
            <a:ext cx="2541900" cy="34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 txBox="1"/>
          <p:nvPr>
            <p:ph idx="1" type="body"/>
          </p:nvPr>
        </p:nvSpPr>
        <p:spPr>
          <a:xfrm>
            <a:off x="6492241" y="1280161"/>
            <a:ext cx="2103000" cy="3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indent="-2921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>
                <a:solidFill>
                  <a:schemeClr val="dk1"/>
                </a:solidFill>
              </a:defRPr>
            </a:lvl3pPr>
            <a:lvl4pPr indent="-2857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sz="900"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2" type="body"/>
          </p:nvPr>
        </p:nvSpPr>
        <p:spPr>
          <a:xfrm>
            <a:off x="304801" y="1066611"/>
            <a:ext cx="57669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" name="Google Shape;105;p23"/>
          <p:cNvSpPr/>
          <p:nvPr/>
        </p:nvSpPr>
        <p:spPr>
          <a:xfrm>
            <a:off x="6289962" y="3565237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3"/>
          <p:cNvSpPr/>
          <p:nvPr/>
        </p:nvSpPr>
        <p:spPr>
          <a:xfrm rot="10800000">
            <a:off x="7800182" y="1103853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" name="Google Shape;11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4"/>
          <p:cNvSpPr txBox="1"/>
          <p:nvPr>
            <p:ph idx="1" type="body"/>
          </p:nvPr>
        </p:nvSpPr>
        <p:spPr>
          <a:xfrm>
            <a:off x="304802" y="1066611"/>
            <a:ext cx="4322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" name="Google Shape;112;p24"/>
          <p:cNvSpPr/>
          <p:nvPr/>
        </p:nvSpPr>
        <p:spPr>
          <a:xfrm>
            <a:off x="5098472" y="3556001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4"/>
          <p:cNvSpPr/>
          <p:nvPr/>
        </p:nvSpPr>
        <p:spPr>
          <a:xfrm rot="10800000">
            <a:off x="7800182" y="1103853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4"/>
          <p:cNvSpPr/>
          <p:nvPr>
            <p:ph idx="2" type="pic"/>
          </p:nvPr>
        </p:nvSpPr>
        <p:spPr>
          <a:xfrm>
            <a:off x="5338764" y="1311563"/>
            <a:ext cx="3241800" cy="2992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" name="Google Shape;11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5"/>
          <p:cNvSpPr txBox="1"/>
          <p:nvPr>
            <p:ph idx="1" type="body"/>
          </p:nvPr>
        </p:nvSpPr>
        <p:spPr>
          <a:xfrm>
            <a:off x="646546" y="637309"/>
            <a:ext cx="7878600" cy="3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p25"/>
          <p:cNvSpPr/>
          <p:nvPr/>
        </p:nvSpPr>
        <p:spPr>
          <a:xfrm>
            <a:off x="350981" y="3500583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5"/>
          <p:cNvSpPr/>
          <p:nvPr/>
        </p:nvSpPr>
        <p:spPr>
          <a:xfrm rot="10800000">
            <a:off x="7754001" y="411126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Description automatically generated with low confidence" id="122" name="Google Shape;122;p26"/>
          <p:cNvPicPr preferRelativeResize="0"/>
          <p:nvPr/>
        </p:nvPicPr>
        <p:blipFill rotWithShape="1">
          <a:blip r:embed="rId2">
            <a:alphaModFix amt="45000"/>
          </a:blip>
          <a:srcRect b="0" l="0" r="0" t="0"/>
          <a:stretch/>
        </p:blipFill>
        <p:spPr>
          <a:xfrm>
            <a:off x="0" y="-1"/>
            <a:ext cx="9144000" cy="517615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6"/>
          <p:cNvSpPr/>
          <p:nvPr/>
        </p:nvSpPr>
        <p:spPr>
          <a:xfrm>
            <a:off x="-61472" y="0"/>
            <a:ext cx="9205500" cy="5143500"/>
          </a:xfrm>
          <a:prstGeom prst="rect">
            <a:avLst/>
          </a:prstGeom>
          <a:solidFill>
            <a:schemeClr val="accent6">
              <a:alpha val="43137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6"/>
          <p:cNvSpPr txBox="1"/>
          <p:nvPr>
            <p:ph type="title"/>
          </p:nvPr>
        </p:nvSpPr>
        <p:spPr>
          <a:xfrm>
            <a:off x="250121" y="2539232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6"/>
          <p:cNvSpPr/>
          <p:nvPr/>
        </p:nvSpPr>
        <p:spPr>
          <a:xfrm>
            <a:off x="1533234" y="2530435"/>
            <a:ext cx="9513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6"/>
          <p:cNvSpPr/>
          <p:nvPr/>
        </p:nvSpPr>
        <p:spPr>
          <a:xfrm rot="10800000">
            <a:off x="6557727" y="2267305"/>
            <a:ext cx="9930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6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" name="Google Shape;12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6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©  NationalVoterRegistrationDay.org</a:t>
            </a:r>
            <a:endParaRPr b="0" i="0" sz="7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AND_BODY_1">
    <p:bg>
      <p:bgPr>
        <a:solidFill>
          <a:srgbClr val="000000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/>
          <p:nvPr>
            <p:ph idx="12" type="sldNum"/>
          </p:nvPr>
        </p:nvSpPr>
        <p:spPr>
          <a:xfrm>
            <a:off x="4488101" y="4901135"/>
            <a:ext cx="1641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b="0" i="0" sz="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0_Title and Content">
  <p:cSld name="80_Title and Conten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/>
          <p:nvPr/>
        </p:nvSpPr>
        <p:spPr>
          <a:xfrm>
            <a:off x="-29025" y="0"/>
            <a:ext cx="6515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Google Shape;134;p28"/>
          <p:cNvSpPr/>
          <p:nvPr/>
        </p:nvSpPr>
        <p:spPr>
          <a:xfrm>
            <a:off x="7811999" y="0"/>
            <a:ext cx="133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28"/>
          <p:cNvSpPr/>
          <p:nvPr/>
        </p:nvSpPr>
        <p:spPr>
          <a:xfrm>
            <a:off x="6486503" y="0"/>
            <a:ext cx="133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28"/>
          <p:cNvSpPr txBox="1"/>
          <p:nvPr>
            <p:ph type="ctrTitle"/>
          </p:nvPr>
        </p:nvSpPr>
        <p:spPr>
          <a:xfrm>
            <a:off x="657599" y="1567713"/>
            <a:ext cx="39144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 Black"/>
              <a:buNone/>
              <a:defRPr b="1" i="0" sz="24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" type="subTitle"/>
          </p:nvPr>
        </p:nvSpPr>
        <p:spPr>
          <a:xfrm>
            <a:off x="657225" y="2444346"/>
            <a:ext cx="39147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8" name="Google Shape;138;p28"/>
          <p:cNvSpPr txBox="1"/>
          <p:nvPr>
            <p:ph idx="2" type="body"/>
          </p:nvPr>
        </p:nvSpPr>
        <p:spPr>
          <a:xfrm>
            <a:off x="657599" y="2065472"/>
            <a:ext cx="39144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grpSp>
        <p:nvGrpSpPr>
          <p:cNvPr id="139" name="Google Shape;139;p28"/>
          <p:cNvGrpSpPr/>
          <p:nvPr/>
        </p:nvGrpSpPr>
        <p:grpSpPr>
          <a:xfrm>
            <a:off x="-120978" y="3405582"/>
            <a:ext cx="6092590" cy="1847233"/>
            <a:chOff x="-161304" y="4540776"/>
            <a:chExt cx="8123454" cy="2462977"/>
          </a:xfrm>
        </p:grpSpPr>
        <p:sp>
          <p:nvSpPr>
            <p:cNvPr id="140" name="Google Shape;140;p28"/>
            <p:cNvSpPr/>
            <p:nvPr/>
          </p:nvSpPr>
          <p:spPr>
            <a:xfrm>
              <a:off x="-161304" y="5201959"/>
              <a:ext cx="287224" cy="287224"/>
            </a:xfrm>
            <a:custGeom>
              <a:rect b="b" l="l" r="r" t="t"/>
              <a:pathLst>
                <a:path extrusionOk="0" h="154214" w="154214">
                  <a:moveTo>
                    <a:pt x="77107" y="154215"/>
                  </a:moveTo>
                  <a:cubicBezTo>
                    <a:pt x="34521" y="154215"/>
                    <a:pt x="0" y="119694"/>
                    <a:pt x="0" y="77107"/>
                  </a:cubicBezTo>
                  <a:cubicBezTo>
                    <a:pt x="0" y="34521"/>
                    <a:pt x="34844" y="0"/>
                    <a:pt x="77107" y="0"/>
                  </a:cubicBezTo>
                  <a:cubicBezTo>
                    <a:pt x="119694" y="0"/>
                    <a:pt x="154215" y="34843"/>
                    <a:pt x="154215" y="77107"/>
                  </a:cubicBezTo>
                  <a:cubicBezTo>
                    <a:pt x="154215" y="119694"/>
                    <a:pt x="119371" y="154215"/>
                    <a:pt x="77107" y="154215"/>
                  </a:cubicBezTo>
                  <a:moveTo>
                    <a:pt x="77107" y="22261"/>
                  </a:moveTo>
                  <a:cubicBezTo>
                    <a:pt x="46781" y="22261"/>
                    <a:pt x="21939" y="46781"/>
                    <a:pt x="21939" y="77107"/>
                  </a:cubicBezTo>
                  <a:cubicBezTo>
                    <a:pt x="21939" y="107434"/>
                    <a:pt x="46458" y="132276"/>
                    <a:pt x="76785" y="132276"/>
                  </a:cubicBezTo>
                  <a:cubicBezTo>
                    <a:pt x="107112" y="132276"/>
                    <a:pt x="131954" y="107757"/>
                    <a:pt x="131954" y="77107"/>
                  </a:cubicBezTo>
                  <a:cubicBezTo>
                    <a:pt x="132276" y="47103"/>
                    <a:pt x="107434" y="22261"/>
                    <a:pt x="77107" y="22261"/>
                  </a:cubicBezTo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7234825" y="5983249"/>
              <a:ext cx="137603" cy="137002"/>
            </a:xfrm>
            <a:custGeom>
              <a:rect b="b" l="l" r="r" t="t"/>
              <a:pathLst>
                <a:path extrusionOk="0" h="73558" w="73881">
                  <a:moveTo>
                    <a:pt x="73881" y="27101"/>
                  </a:moveTo>
                  <a:lnTo>
                    <a:pt x="46458" y="27101"/>
                  </a:lnTo>
                  <a:lnTo>
                    <a:pt x="46781" y="0"/>
                  </a:lnTo>
                  <a:lnTo>
                    <a:pt x="27423" y="0"/>
                  </a:lnTo>
                  <a:lnTo>
                    <a:pt x="27423" y="27101"/>
                  </a:lnTo>
                  <a:lnTo>
                    <a:pt x="0" y="27101"/>
                  </a:lnTo>
                  <a:lnTo>
                    <a:pt x="0" y="46458"/>
                  </a:lnTo>
                  <a:lnTo>
                    <a:pt x="27423" y="46458"/>
                  </a:lnTo>
                  <a:lnTo>
                    <a:pt x="27101" y="73558"/>
                  </a:lnTo>
                  <a:lnTo>
                    <a:pt x="46458" y="73558"/>
                  </a:lnTo>
                  <a:lnTo>
                    <a:pt x="46458" y="46458"/>
                  </a:lnTo>
                  <a:lnTo>
                    <a:pt x="73881" y="46458"/>
                  </a:lnTo>
                  <a:close/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4558863" y="6505711"/>
              <a:ext cx="574449" cy="41461"/>
            </a:xfrm>
            <a:custGeom>
              <a:rect b="b" l="l" r="r" t="t"/>
              <a:pathLst>
                <a:path extrusionOk="0" h="22261" w="308429">
                  <a:moveTo>
                    <a:pt x="308429" y="22261"/>
                  </a:moveTo>
                  <a:lnTo>
                    <a:pt x="264552" y="22261"/>
                  </a:lnTo>
                  <a:lnTo>
                    <a:pt x="264552" y="323"/>
                  </a:lnTo>
                  <a:lnTo>
                    <a:pt x="308429" y="323"/>
                  </a:lnTo>
                  <a:lnTo>
                    <a:pt x="308429" y="22261"/>
                  </a:lnTo>
                  <a:close/>
                  <a:moveTo>
                    <a:pt x="220353" y="22261"/>
                  </a:moveTo>
                  <a:lnTo>
                    <a:pt x="176153" y="22261"/>
                  </a:lnTo>
                  <a:lnTo>
                    <a:pt x="176153" y="323"/>
                  </a:lnTo>
                  <a:lnTo>
                    <a:pt x="220353" y="323"/>
                  </a:lnTo>
                  <a:lnTo>
                    <a:pt x="220353" y="22261"/>
                  </a:lnTo>
                  <a:close/>
                  <a:moveTo>
                    <a:pt x="132276" y="22261"/>
                  </a:moveTo>
                  <a:lnTo>
                    <a:pt x="88399" y="22261"/>
                  </a:lnTo>
                  <a:lnTo>
                    <a:pt x="88399" y="323"/>
                  </a:lnTo>
                  <a:lnTo>
                    <a:pt x="132276" y="323"/>
                  </a:lnTo>
                  <a:lnTo>
                    <a:pt x="132276" y="22261"/>
                  </a:lnTo>
                  <a:close/>
                  <a:moveTo>
                    <a:pt x="44199" y="21939"/>
                  </a:moveTo>
                  <a:lnTo>
                    <a:pt x="0" y="21939"/>
                  </a:lnTo>
                  <a:lnTo>
                    <a:pt x="0" y="0"/>
                  </a:lnTo>
                  <a:lnTo>
                    <a:pt x="43877" y="0"/>
                  </a:lnTo>
                  <a:lnTo>
                    <a:pt x="44199" y="21939"/>
                  </a:lnTo>
                  <a:close/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230842" y="6148395"/>
              <a:ext cx="574449" cy="41461"/>
            </a:xfrm>
            <a:custGeom>
              <a:rect b="b" l="l" r="r" t="t"/>
              <a:pathLst>
                <a:path extrusionOk="0" h="22261" w="308429">
                  <a:moveTo>
                    <a:pt x="308430" y="22261"/>
                  </a:moveTo>
                  <a:lnTo>
                    <a:pt x="264553" y="22261"/>
                  </a:lnTo>
                  <a:lnTo>
                    <a:pt x="264553" y="323"/>
                  </a:lnTo>
                  <a:lnTo>
                    <a:pt x="308430" y="323"/>
                  </a:lnTo>
                  <a:lnTo>
                    <a:pt x="308430" y="22261"/>
                  </a:lnTo>
                  <a:close/>
                  <a:moveTo>
                    <a:pt x="220030" y="21939"/>
                  </a:moveTo>
                  <a:lnTo>
                    <a:pt x="176153" y="21939"/>
                  </a:lnTo>
                  <a:lnTo>
                    <a:pt x="176153" y="0"/>
                  </a:lnTo>
                  <a:lnTo>
                    <a:pt x="220030" y="0"/>
                  </a:lnTo>
                  <a:lnTo>
                    <a:pt x="220030" y="21939"/>
                  </a:lnTo>
                  <a:close/>
                  <a:moveTo>
                    <a:pt x="131954" y="21939"/>
                  </a:moveTo>
                  <a:lnTo>
                    <a:pt x="88077" y="21939"/>
                  </a:lnTo>
                  <a:lnTo>
                    <a:pt x="88077" y="0"/>
                  </a:lnTo>
                  <a:lnTo>
                    <a:pt x="131954" y="0"/>
                  </a:lnTo>
                  <a:lnTo>
                    <a:pt x="131954" y="21939"/>
                  </a:lnTo>
                  <a:close/>
                  <a:moveTo>
                    <a:pt x="44200" y="21939"/>
                  </a:moveTo>
                  <a:lnTo>
                    <a:pt x="0" y="21939"/>
                  </a:lnTo>
                  <a:lnTo>
                    <a:pt x="0" y="0"/>
                  </a:lnTo>
                  <a:lnTo>
                    <a:pt x="44200" y="0"/>
                  </a:lnTo>
                  <a:lnTo>
                    <a:pt x="44200" y="21939"/>
                  </a:lnTo>
                  <a:close/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6298600" y="5634942"/>
              <a:ext cx="574449" cy="41461"/>
            </a:xfrm>
            <a:custGeom>
              <a:rect b="b" l="l" r="r" t="t"/>
              <a:pathLst>
                <a:path extrusionOk="0" h="22261" w="308429">
                  <a:moveTo>
                    <a:pt x="308429" y="22261"/>
                  </a:moveTo>
                  <a:lnTo>
                    <a:pt x="264552" y="22261"/>
                  </a:lnTo>
                  <a:lnTo>
                    <a:pt x="264552" y="323"/>
                  </a:lnTo>
                  <a:lnTo>
                    <a:pt x="308429" y="323"/>
                  </a:lnTo>
                  <a:lnTo>
                    <a:pt x="308429" y="22261"/>
                  </a:lnTo>
                  <a:close/>
                  <a:moveTo>
                    <a:pt x="220353" y="21939"/>
                  </a:moveTo>
                  <a:lnTo>
                    <a:pt x="176476" y="21939"/>
                  </a:lnTo>
                  <a:lnTo>
                    <a:pt x="176476" y="0"/>
                  </a:lnTo>
                  <a:lnTo>
                    <a:pt x="220675" y="0"/>
                  </a:lnTo>
                  <a:lnTo>
                    <a:pt x="220353" y="21939"/>
                  </a:lnTo>
                  <a:close/>
                  <a:moveTo>
                    <a:pt x="132276" y="21939"/>
                  </a:moveTo>
                  <a:lnTo>
                    <a:pt x="88399" y="21939"/>
                  </a:lnTo>
                  <a:lnTo>
                    <a:pt x="88399" y="0"/>
                  </a:lnTo>
                  <a:lnTo>
                    <a:pt x="132276" y="0"/>
                  </a:lnTo>
                  <a:lnTo>
                    <a:pt x="132276" y="21939"/>
                  </a:lnTo>
                  <a:close/>
                  <a:moveTo>
                    <a:pt x="44199" y="21939"/>
                  </a:moveTo>
                  <a:lnTo>
                    <a:pt x="0" y="21939"/>
                  </a:lnTo>
                  <a:lnTo>
                    <a:pt x="0" y="0"/>
                  </a:lnTo>
                  <a:lnTo>
                    <a:pt x="43877" y="0"/>
                  </a:lnTo>
                  <a:lnTo>
                    <a:pt x="44199" y="21939"/>
                  </a:lnTo>
                  <a:close/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1694934" y="5055429"/>
              <a:ext cx="246364" cy="40860"/>
            </a:xfrm>
            <a:custGeom>
              <a:rect b="b" l="l" r="r" t="t"/>
              <a:pathLst>
                <a:path extrusionOk="0" h="21938" w="132276">
                  <a:moveTo>
                    <a:pt x="132276" y="21939"/>
                  </a:moveTo>
                  <a:lnTo>
                    <a:pt x="88399" y="21939"/>
                  </a:lnTo>
                  <a:lnTo>
                    <a:pt x="88399" y="0"/>
                  </a:lnTo>
                  <a:lnTo>
                    <a:pt x="132276" y="0"/>
                  </a:lnTo>
                  <a:lnTo>
                    <a:pt x="132276" y="21939"/>
                  </a:lnTo>
                  <a:close/>
                  <a:moveTo>
                    <a:pt x="44199" y="21939"/>
                  </a:moveTo>
                  <a:lnTo>
                    <a:pt x="0" y="21939"/>
                  </a:lnTo>
                  <a:lnTo>
                    <a:pt x="0" y="0"/>
                  </a:lnTo>
                  <a:lnTo>
                    <a:pt x="43877" y="0"/>
                  </a:lnTo>
                  <a:lnTo>
                    <a:pt x="44199" y="21939"/>
                  </a:lnTo>
                  <a:close/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6523798" y="6238475"/>
              <a:ext cx="122590" cy="122580"/>
            </a:xfrm>
            <a:custGeom>
              <a:rect b="b" l="l" r="r" t="t"/>
              <a:pathLst>
                <a:path extrusionOk="0" h="65815" w="65820">
                  <a:moveTo>
                    <a:pt x="32908" y="65816"/>
                  </a:moveTo>
                  <a:cubicBezTo>
                    <a:pt x="14841" y="65816"/>
                    <a:pt x="0" y="50975"/>
                    <a:pt x="0" y="32908"/>
                  </a:cubicBezTo>
                  <a:cubicBezTo>
                    <a:pt x="0" y="14841"/>
                    <a:pt x="14841" y="0"/>
                    <a:pt x="32908" y="0"/>
                  </a:cubicBezTo>
                  <a:cubicBezTo>
                    <a:pt x="50975" y="0"/>
                    <a:pt x="65815" y="14841"/>
                    <a:pt x="65815" y="32908"/>
                  </a:cubicBezTo>
                  <a:cubicBezTo>
                    <a:pt x="66138" y="50975"/>
                    <a:pt x="51297" y="65816"/>
                    <a:pt x="32908" y="65816"/>
                  </a:cubicBezTo>
                  <a:moveTo>
                    <a:pt x="32908" y="21616"/>
                  </a:moveTo>
                  <a:cubicBezTo>
                    <a:pt x="26778" y="21616"/>
                    <a:pt x="21939" y="26455"/>
                    <a:pt x="21939" y="32585"/>
                  </a:cubicBezTo>
                  <a:cubicBezTo>
                    <a:pt x="21939" y="38715"/>
                    <a:pt x="26778" y="43554"/>
                    <a:pt x="32908" y="43554"/>
                  </a:cubicBezTo>
                  <a:cubicBezTo>
                    <a:pt x="39038" y="43554"/>
                    <a:pt x="43877" y="38715"/>
                    <a:pt x="43877" y="32585"/>
                  </a:cubicBezTo>
                  <a:cubicBezTo>
                    <a:pt x="44199" y="26778"/>
                    <a:pt x="39038" y="21616"/>
                    <a:pt x="32908" y="21616"/>
                  </a:cubicBezTo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7113519" y="5082455"/>
              <a:ext cx="123180" cy="122580"/>
            </a:xfrm>
            <a:custGeom>
              <a:rect b="b" l="l" r="r" t="t"/>
              <a:pathLst>
                <a:path extrusionOk="0" h="65815" w="66137">
                  <a:moveTo>
                    <a:pt x="32907" y="65816"/>
                  </a:moveTo>
                  <a:cubicBezTo>
                    <a:pt x="14518" y="65816"/>
                    <a:pt x="0" y="50975"/>
                    <a:pt x="0" y="32908"/>
                  </a:cubicBezTo>
                  <a:cubicBezTo>
                    <a:pt x="0" y="14518"/>
                    <a:pt x="14840" y="0"/>
                    <a:pt x="33230" y="0"/>
                  </a:cubicBezTo>
                  <a:cubicBezTo>
                    <a:pt x="51620" y="0"/>
                    <a:pt x="66138" y="14841"/>
                    <a:pt x="66138" y="32908"/>
                  </a:cubicBezTo>
                  <a:cubicBezTo>
                    <a:pt x="65815" y="50975"/>
                    <a:pt x="50974" y="65816"/>
                    <a:pt x="32907" y="65816"/>
                  </a:cubicBezTo>
                  <a:moveTo>
                    <a:pt x="32907" y="21939"/>
                  </a:moveTo>
                  <a:cubicBezTo>
                    <a:pt x="26777" y="21939"/>
                    <a:pt x="21938" y="26778"/>
                    <a:pt x="21938" y="32908"/>
                  </a:cubicBezTo>
                  <a:cubicBezTo>
                    <a:pt x="21938" y="39038"/>
                    <a:pt x="26777" y="43877"/>
                    <a:pt x="32907" y="43877"/>
                  </a:cubicBezTo>
                  <a:cubicBezTo>
                    <a:pt x="39037" y="43877"/>
                    <a:pt x="43877" y="39038"/>
                    <a:pt x="43877" y="32908"/>
                  </a:cubicBezTo>
                  <a:cubicBezTo>
                    <a:pt x="43877" y="26778"/>
                    <a:pt x="39037" y="21939"/>
                    <a:pt x="32907" y="21939"/>
                  </a:cubicBezTo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2644374" y="6171815"/>
              <a:ext cx="122580" cy="122580"/>
            </a:xfrm>
            <a:custGeom>
              <a:rect b="b" l="l" r="r" t="t"/>
              <a:pathLst>
                <a:path extrusionOk="0" h="65815" w="65815">
                  <a:moveTo>
                    <a:pt x="32908" y="65815"/>
                  </a:moveTo>
                  <a:cubicBezTo>
                    <a:pt x="14518" y="65815"/>
                    <a:pt x="0" y="50975"/>
                    <a:pt x="0" y="32908"/>
                  </a:cubicBezTo>
                  <a:cubicBezTo>
                    <a:pt x="0" y="14518"/>
                    <a:pt x="14841" y="0"/>
                    <a:pt x="32908" y="0"/>
                  </a:cubicBezTo>
                  <a:cubicBezTo>
                    <a:pt x="50975" y="0"/>
                    <a:pt x="65816" y="14841"/>
                    <a:pt x="65816" y="33230"/>
                  </a:cubicBezTo>
                  <a:cubicBezTo>
                    <a:pt x="65816" y="51297"/>
                    <a:pt x="50975" y="65815"/>
                    <a:pt x="32908" y="65815"/>
                  </a:cubicBezTo>
                  <a:moveTo>
                    <a:pt x="32908" y="21938"/>
                  </a:moveTo>
                  <a:cubicBezTo>
                    <a:pt x="26778" y="21938"/>
                    <a:pt x="21939" y="26778"/>
                    <a:pt x="21939" y="32908"/>
                  </a:cubicBezTo>
                  <a:cubicBezTo>
                    <a:pt x="21939" y="39038"/>
                    <a:pt x="26778" y="43877"/>
                    <a:pt x="32908" y="43877"/>
                  </a:cubicBezTo>
                  <a:cubicBezTo>
                    <a:pt x="39038" y="43877"/>
                    <a:pt x="43877" y="39038"/>
                    <a:pt x="43877" y="32908"/>
                  </a:cubicBezTo>
                  <a:cubicBezTo>
                    <a:pt x="43877" y="26778"/>
                    <a:pt x="39038" y="21938"/>
                    <a:pt x="32908" y="21938"/>
                  </a:cubicBezTo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4638134" y="5036214"/>
              <a:ext cx="210310" cy="209108"/>
            </a:xfrm>
            <a:custGeom>
              <a:rect b="b" l="l" r="r" t="t"/>
              <a:pathLst>
                <a:path extrusionOk="0" h="112273" w="112918">
                  <a:moveTo>
                    <a:pt x="53555" y="112273"/>
                  </a:moveTo>
                  <a:cubicBezTo>
                    <a:pt x="38070" y="111628"/>
                    <a:pt x="23551" y="104530"/>
                    <a:pt x="13550" y="92593"/>
                  </a:cubicBezTo>
                  <a:lnTo>
                    <a:pt x="28068" y="80011"/>
                  </a:lnTo>
                  <a:cubicBezTo>
                    <a:pt x="34844" y="87754"/>
                    <a:pt x="44522" y="92593"/>
                    <a:pt x="54523" y="92916"/>
                  </a:cubicBezTo>
                  <a:lnTo>
                    <a:pt x="53555" y="112273"/>
                  </a:lnTo>
                  <a:close/>
                  <a:moveTo>
                    <a:pt x="95174" y="96788"/>
                  </a:moveTo>
                  <a:lnTo>
                    <a:pt x="82269" y="82915"/>
                  </a:lnTo>
                  <a:cubicBezTo>
                    <a:pt x="89690" y="75817"/>
                    <a:pt x="93884" y="66138"/>
                    <a:pt x="93884" y="55814"/>
                  </a:cubicBezTo>
                  <a:lnTo>
                    <a:pt x="112919" y="55814"/>
                  </a:lnTo>
                  <a:cubicBezTo>
                    <a:pt x="112919" y="71623"/>
                    <a:pt x="106466" y="86141"/>
                    <a:pt x="95174" y="96788"/>
                  </a:cubicBezTo>
                  <a:moveTo>
                    <a:pt x="19035" y="51943"/>
                  </a:moveTo>
                  <a:lnTo>
                    <a:pt x="0" y="50007"/>
                  </a:lnTo>
                  <a:cubicBezTo>
                    <a:pt x="1613" y="34843"/>
                    <a:pt x="9356" y="20648"/>
                    <a:pt x="21616" y="10969"/>
                  </a:cubicBezTo>
                  <a:lnTo>
                    <a:pt x="33230" y="26133"/>
                  </a:lnTo>
                  <a:cubicBezTo>
                    <a:pt x="25165" y="32585"/>
                    <a:pt x="20003" y="41941"/>
                    <a:pt x="19035" y="51943"/>
                  </a:cubicBezTo>
                  <a:moveTo>
                    <a:pt x="87109" y="34198"/>
                  </a:moveTo>
                  <a:cubicBezTo>
                    <a:pt x="81301" y="25810"/>
                    <a:pt x="71945" y="20325"/>
                    <a:pt x="61944" y="18712"/>
                  </a:cubicBezTo>
                  <a:lnTo>
                    <a:pt x="64847" y="0"/>
                  </a:lnTo>
                  <a:cubicBezTo>
                    <a:pt x="80011" y="2258"/>
                    <a:pt x="93884" y="10969"/>
                    <a:pt x="102595" y="23552"/>
                  </a:cubicBezTo>
                  <a:lnTo>
                    <a:pt x="87109" y="34198"/>
                  </a:lnTo>
                  <a:close/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825148" y="4540776"/>
              <a:ext cx="137002" cy="137002"/>
            </a:xfrm>
            <a:custGeom>
              <a:rect b="b" l="l" r="r" t="t"/>
              <a:pathLst>
                <a:path extrusionOk="0" h="73558" w="73558">
                  <a:moveTo>
                    <a:pt x="73558" y="27101"/>
                  </a:moveTo>
                  <a:lnTo>
                    <a:pt x="46458" y="27101"/>
                  </a:lnTo>
                  <a:lnTo>
                    <a:pt x="46458" y="0"/>
                  </a:lnTo>
                  <a:lnTo>
                    <a:pt x="27100" y="0"/>
                  </a:lnTo>
                  <a:lnTo>
                    <a:pt x="27100" y="27101"/>
                  </a:lnTo>
                  <a:lnTo>
                    <a:pt x="0" y="27101"/>
                  </a:lnTo>
                  <a:lnTo>
                    <a:pt x="0" y="46458"/>
                  </a:lnTo>
                  <a:lnTo>
                    <a:pt x="27100" y="46458"/>
                  </a:lnTo>
                  <a:lnTo>
                    <a:pt x="27100" y="73558"/>
                  </a:lnTo>
                  <a:lnTo>
                    <a:pt x="46458" y="73558"/>
                  </a:lnTo>
                  <a:lnTo>
                    <a:pt x="46458" y="46458"/>
                  </a:lnTo>
                  <a:lnTo>
                    <a:pt x="73558" y="46458"/>
                  </a:lnTo>
                  <a:close/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2088882" y="6663050"/>
              <a:ext cx="285421" cy="340703"/>
            </a:xfrm>
            <a:custGeom>
              <a:rect b="b" l="l" r="r" t="t"/>
              <a:pathLst>
                <a:path extrusionOk="0" h="182928" w="153246">
                  <a:moveTo>
                    <a:pt x="0" y="91303"/>
                  </a:moveTo>
                  <a:lnTo>
                    <a:pt x="52910" y="182928"/>
                  </a:lnTo>
                  <a:lnTo>
                    <a:pt x="152924" y="182928"/>
                  </a:lnTo>
                  <a:lnTo>
                    <a:pt x="152924" y="164539"/>
                  </a:lnTo>
                  <a:lnTo>
                    <a:pt x="63234" y="164539"/>
                  </a:lnTo>
                  <a:lnTo>
                    <a:pt x="21293" y="91303"/>
                  </a:lnTo>
                  <a:lnTo>
                    <a:pt x="63557" y="18390"/>
                  </a:lnTo>
                  <a:lnTo>
                    <a:pt x="153247" y="18390"/>
                  </a:lnTo>
                  <a:lnTo>
                    <a:pt x="153247" y="0"/>
                  </a:lnTo>
                  <a:lnTo>
                    <a:pt x="52910" y="0"/>
                  </a:lnTo>
                  <a:close/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2285257" y="6753128"/>
              <a:ext cx="202498" cy="161037"/>
            </a:xfrm>
            <a:custGeom>
              <a:rect b="b" l="l" r="r" t="t"/>
              <a:pathLst>
                <a:path extrusionOk="0" h="86463" w="108724">
                  <a:moveTo>
                    <a:pt x="82592" y="33876"/>
                  </a:moveTo>
                  <a:lnTo>
                    <a:pt x="323" y="33876"/>
                  </a:lnTo>
                  <a:lnTo>
                    <a:pt x="0" y="52265"/>
                  </a:lnTo>
                  <a:lnTo>
                    <a:pt x="82269" y="52265"/>
                  </a:lnTo>
                  <a:lnTo>
                    <a:pt x="68074" y="77107"/>
                  </a:lnTo>
                  <a:lnTo>
                    <a:pt x="83883" y="86464"/>
                  </a:lnTo>
                  <a:lnTo>
                    <a:pt x="108725" y="43232"/>
                  </a:lnTo>
                  <a:lnTo>
                    <a:pt x="83883" y="0"/>
                  </a:lnTo>
                  <a:lnTo>
                    <a:pt x="68074" y="9034"/>
                  </a:lnTo>
                  <a:close/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4338518" y="6217503"/>
              <a:ext cx="298684" cy="35810"/>
            </a:xfrm>
            <a:custGeom>
              <a:rect b="b" l="l" r="r" t="t"/>
              <a:pathLst>
                <a:path extrusionOk="0" h="19227" w="160367">
                  <a:moveTo>
                    <a:pt x="0" y="19035"/>
                  </a:moveTo>
                  <a:lnTo>
                    <a:pt x="23" y="0"/>
                  </a:lnTo>
                  <a:lnTo>
                    <a:pt x="160368" y="193"/>
                  </a:lnTo>
                  <a:lnTo>
                    <a:pt x="160345" y="19228"/>
                  </a:lnTo>
                  <a:close/>
                </a:path>
              </a:pathLst>
            </a:custGeom>
            <a:solidFill>
              <a:schemeClr val="lt1">
                <a:alpha val="48235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3_Title and Content">
  <p:cSld name="93_Title and Content">
    <p:bg>
      <p:bgPr>
        <a:solidFill>
          <a:srgbClr val="D43C2A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8665" y="637906"/>
            <a:ext cx="1528774" cy="818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29"/>
          <p:cNvGrpSpPr/>
          <p:nvPr/>
        </p:nvGrpSpPr>
        <p:grpSpPr>
          <a:xfrm>
            <a:off x="2442972" y="844691"/>
            <a:ext cx="6701211" cy="62964"/>
            <a:chOff x="6006000" y="2214000"/>
            <a:chExt cx="6210000" cy="158400"/>
          </a:xfrm>
        </p:grpSpPr>
        <p:sp>
          <p:nvSpPr>
            <p:cNvPr id="157" name="Google Shape;157;p29"/>
            <p:cNvSpPr/>
            <p:nvPr/>
          </p:nvSpPr>
          <p:spPr>
            <a:xfrm>
              <a:off x="6861000" y="2214000"/>
              <a:ext cx="4500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" name="Google Shape;158;p29"/>
            <p:cNvSpPr/>
            <p:nvPr/>
          </p:nvSpPr>
          <p:spPr>
            <a:xfrm rot="10800000">
              <a:off x="6006000" y="2214000"/>
              <a:ext cx="252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29"/>
            <p:cNvSpPr/>
            <p:nvPr/>
          </p:nvSpPr>
          <p:spPr>
            <a:xfrm rot="10800000">
              <a:off x="6321000" y="2214000"/>
              <a:ext cx="225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29"/>
            <p:cNvSpPr/>
            <p:nvPr/>
          </p:nvSpPr>
          <p:spPr>
            <a:xfrm rot="10800000">
              <a:off x="6636000" y="2214000"/>
              <a:ext cx="135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29"/>
            <p:cNvSpPr/>
            <p:nvPr/>
          </p:nvSpPr>
          <p:spPr>
            <a:xfrm rot="10800000">
              <a:off x="11496000" y="2214000"/>
              <a:ext cx="252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29"/>
            <p:cNvSpPr/>
            <p:nvPr/>
          </p:nvSpPr>
          <p:spPr>
            <a:xfrm rot="10800000">
              <a:off x="11811000" y="2214000"/>
              <a:ext cx="225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29"/>
            <p:cNvSpPr/>
            <p:nvPr/>
          </p:nvSpPr>
          <p:spPr>
            <a:xfrm rot="10800000">
              <a:off x="12081000" y="2214000"/>
              <a:ext cx="135000" cy="1584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2_Title and Content" showMasterSp="0">
  <p:cSld name="72_Title and Conten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/>
          <p:nvPr/>
        </p:nvSpPr>
        <p:spPr>
          <a:xfrm>
            <a:off x="0" y="0"/>
            <a:ext cx="4762500" cy="5143500"/>
          </a:xfrm>
          <a:prstGeom prst="rect">
            <a:avLst/>
          </a:prstGeom>
          <a:solidFill>
            <a:srgbClr val="137BB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30"/>
          <p:cNvSpPr/>
          <p:nvPr>
            <p:ph idx="2" type="pic"/>
          </p:nvPr>
        </p:nvSpPr>
        <p:spPr>
          <a:xfrm>
            <a:off x="4559234" y="0"/>
            <a:ext cx="4573200" cy="514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sp>
      <p:sp>
        <p:nvSpPr>
          <p:cNvPr id="167" name="Google Shape;167;p30"/>
          <p:cNvSpPr txBox="1"/>
          <p:nvPr>
            <p:ph type="ctrTitle"/>
          </p:nvPr>
        </p:nvSpPr>
        <p:spPr>
          <a:xfrm>
            <a:off x="826247" y="1019250"/>
            <a:ext cx="3361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 Black"/>
              <a:buNone/>
              <a:defRPr b="1" i="0" sz="24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p30"/>
          <p:cNvSpPr txBox="1"/>
          <p:nvPr>
            <p:ph idx="1" type="subTitle"/>
          </p:nvPr>
        </p:nvSpPr>
        <p:spPr>
          <a:xfrm>
            <a:off x="825750" y="1895883"/>
            <a:ext cx="3361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9" name="Google Shape;169;p30"/>
          <p:cNvSpPr txBox="1"/>
          <p:nvPr>
            <p:ph idx="3" type="body"/>
          </p:nvPr>
        </p:nvSpPr>
        <p:spPr>
          <a:xfrm>
            <a:off x="826247" y="1517009"/>
            <a:ext cx="3361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/>
          <p:nvPr/>
        </p:nvSpPr>
        <p:spPr>
          <a:xfrm>
            <a:off x="0" y="434110"/>
            <a:ext cx="7869300" cy="5727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3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304801" y="1477817"/>
            <a:ext cx="85176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" name="Google Shape;24;p13"/>
          <p:cNvSpPr/>
          <p:nvPr/>
        </p:nvSpPr>
        <p:spPr>
          <a:xfrm>
            <a:off x="8542020" y="1203960"/>
            <a:ext cx="274200" cy="236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>
              <a:alpha val="72549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3"/>
          <p:cNvSpPr/>
          <p:nvPr/>
        </p:nvSpPr>
        <p:spPr>
          <a:xfrm>
            <a:off x="5327703" y="1182255"/>
            <a:ext cx="3567000" cy="30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3"/>
          <p:cNvSpPr/>
          <p:nvPr/>
        </p:nvSpPr>
        <p:spPr>
          <a:xfrm>
            <a:off x="8533056" y="1202679"/>
            <a:ext cx="274200" cy="236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>
              <a:alpha val="72549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ouble text box with image">
  <p:cSld name="3_Double text box with image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/>
          <p:nvPr/>
        </p:nvSpPr>
        <p:spPr>
          <a:xfrm>
            <a:off x="0" y="0"/>
            <a:ext cx="2649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31"/>
          <p:cNvSpPr txBox="1"/>
          <p:nvPr>
            <p:ph idx="1" type="body"/>
          </p:nvPr>
        </p:nvSpPr>
        <p:spPr>
          <a:xfrm>
            <a:off x="3998250" y="866390"/>
            <a:ext cx="4502700" cy="2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3" name="Google Shape;173;p31"/>
          <p:cNvSpPr txBox="1"/>
          <p:nvPr>
            <p:ph idx="2" type="body"/>
          </p:nvPr>
        </p:nvSpPr>
        <p:spPr>
          <a:xfrm>
            <a:off x="3998250" y="479250"/>
            <a:ext cx="4502700" cy="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00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4" name="Google Shape;174;p31"/>
          <p:cNvSpPr txBox="1"/>
          <p:nvPr>
            <p:ph idx="3" type="body"/>
          </p:nvPr>
        </p:nvSpPr>
        <p:spPr>
          <a:xfrm>
            <a:off x="3998250" y="1433513"/>
            <a:ext cx="4502700" cy="28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5" name="Google Shape;175;p31"/>
          <p:cNvSpPr/>
          <p:nvPr>
            <p:ph idx="4" type="pic"/>
          </p:nvPr>
        </p:nvSpPr>
        <p:spPr>
          <a:xfrm>
            <a:off x="652545" y="411956"/>
            <a:ext cx="2922900" cy="392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3_Title and Content" showMasterSp="0">
  <p:cSld name="73_Title and Conten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/>
          <p:nvPr/>
        </p:nvSpPr>
        <p:spPr>
          <a:xfrm>
            <a:off x="4526166" y="0"/>
            <a:ext cx="4617900" cy="514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32"/>
          <p:cNvSpPr txBox="1"/>
          <p:nvPr>
            <p:ph type="ctrTitle"/>
          </p:nvPr>
        </p:nvSpPr>
        <p:spPr>
          <a:xfrm>
            <a:off x="5112497" y="850500"/>
            <a:ext cx="3361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 Black"/>
              <a:buNone/>
              <a:defRPr b="1" i="0" sz="240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32"/>
          <p:cNvSpPr txBox="1"/>
          <p:nvPr>
            <p:ph idx="1" type="subTitle"/>
          </p:nvPr>
        </p:nvSpPr>
        <p:spPr>
          <a:xfrm>
            <a:off x="5112000" y="1727133"/>
            <a:ext cx="3361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0" name="Google Shape;180;p32"/>
          <p:cNvSpPr txBox="1"/>
          <p:nvPr>
            <p:ph idx="2" type="body"/>
          </p:nvPr>
        </p:nvSpPr>
        <p:spPr>
          <a:xfrm>
            <a:off x="5112497" y="1348259"/>
            <a:ext cx="3361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bre Franklin"/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3_Title and Content 1" showMasterSp="0">
  <p:cSld name="73_Title and Content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/>
          <p:nvPr/>
        </p:nvSpPr>
        <p:spPr>
          <a:xfrm>
            <a:off x="4526166" y="0"/>
            <a:ext cx="4617900" cy="514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34"/>
          <p:cNvSpPr txBox="1"/>
          <p:nvPr>
            <p:ph type="ctrTitle"/>
          </p:nvPr>
        </p:nvSpPr>
        <p:spPr>
          <a:xfrm>
            <a:off x="5112497" y="850500"/>
            <a:ext cx="3361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 Black"/>
              <a:buNone/>
              <a:defRPr b="1" i="0" sz="240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187" name="Google Shape;187;p34"/>
          <p:cNvSpPr txBox="1"/>
          <p:nvPr>
            <p:ph idx="1" type="subTitle"/>
          </p:nvPr>
        </p:nvSpPr>
        <p:spPr>
          <a:xfrm>
            <a:off x="5112000" y="1727133"/>
            <a:ext cx="33615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8" name="Google Shape;188;p34"/>
          <p:cNvSpPr txBox="1"/>
          <p:nvPr>
            <p:ph idx="2" type="body"/>
          </p:nvPr>
        </p:nvSpPr>
        <p:spPr>
          <a:xfrm>
            <a:off x="5112497" y="1348259"/>
            <a:ext cx="33612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1_Title and Content">
  <p:cSld name="71_Title and Conten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/>
          <p:nvPr>
            <p:ph type="ctrTitle"/>
          </p:nvPr>
        </p:nvSpPr>
        <p:spPr>
          <a:xfrm>
            <a:off x="657225" y="1019250"/>
            <a:ext cx="33750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 Black"/>
              <a:buNone/>
              <a:defRPr b="1" i="0" sz="240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/>
        </p:txBody>
      </p:sp>
      <p:sp>
        <p:nvSpPr>
          <p:cNvPr id="191" name="Google Shape;191;p35"/>
          <p:cNvSpPr txBox="1"/>
          <p:nvPr>
            <p:ph idx="1" type="subTitle"/>
          </p:nvPr>
        </p:nvSpPr>
        <p:spPr>
          <a:xfrm>
            <a:off x="656851" y="1895883"/>
            <a:ext cx="33756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2" name="Google Shape;192;p35"/>
          <p:cNvSpPr txBox="1"/>
          <p:nvPr>
            <p:ph idx="2" type="body"/>
          </p:nvPr>
        </p:nvSpPr>
        <p:spPr>
          <a:xfrm>
            <a:off x="657225" y="1517009"/>
            <a:ext cx="33750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F3F3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grpSp>
        <p:nvGrpSpPr>
          <p:cNvPr id="193" name="Google Shape;193;p35"/>
          <p:cNvGrpSpPr/>
          <p:nvPr/>
        </p:nvGrpSpPr>
        <p:grpSpPr>
          <a:xfrm>
            <a:off x="-29025" y="0"/>
            <a:ext cx="9173033" cy="140918"/>
            <a:chOff x="-38700" y="0"/>
            <a:chExt cx="4232275" cy="141300"/>
          </a:xfrm>
        </p:grpSpPr>
        <p:sp>
          <p:nvSpPr>
            <p:cNvPr id="194" name="Google Shape;194;p35"/>
            <p:cNvSpPr/>
            <p:nvPr/>
          </p:nvSpPr>
          <p:spPr>
            <a:xfrm>
              <a:off x="-38700" y="0"/>
              <a:ext cx="1409700" cy="141300"/>
            </a:xfrm>
            <a:prstGeom prst="rect">
              <a:avLst/>
            </a:prstGeom>
            <a:solidFill>
              <a:srgbClr val="BE162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2783875" y="0"/>
              <a:ext cx="1409700" cy="141300"/>
            </a:xfrm>
            <a:prstGeom prst="rect">
              <a:avLst/>
            </a:prstGeom>
            <a:solidFill>
              <a:srgbClr val="E67B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1371000" y="0"/>
              <a:ext cx="1413000" cy="141300"/>
            </a:xfrm>
            <a:prstGeom prst="rect">
              <a:avLst/>
            </a:prstGeom>
            <a:solidFill>
              <a:srgbClr val="137BB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2ea617e37da_0_4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ea617e37da_0_443"/>
          <p:cNvSpPr txBox="1"/>
          <p:nvPr>
            <p:ph type="ctrTitle"/>
          </p:nvPr>
        </p:nvSpPr>
        <p:spPr>
          <a:xfrm>
            <a:off x="311708" y="5210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  <a:highlight>
                  <a:schemeClr val="accent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4" name="Google Shape;204;g2ea617e37da_0_443"/>
          <p:cNvSpPr txBox="1"/>
          <p:nvPr>
            <p:ph idx="1" type="subTitle"/>
          </p:nvPr>
        </p:nvSpPr>
        <p:spPr>
          <a:xfrm>
            <a:off x="311700" y="26106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SemiBold"/>
              <a:buNone/>
              <a:defRPr sz="2800">
                <a:solidFill>
                  <a:schemeClr val="lt1"/>
                </a:solidFill>
                <a:highlight>
                  <a:schemeClr val="accent1"/>
                </a:highlight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05" name="Google Shape;205;g2ea617e37da_0_4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647" y="3911200"/>
            <a:ext cx="1066706" cy="103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ea617e37da_0_448"/>
          <p:cNvSpPr txBox="1"/>
          <p:nvPr>
            <p:ph type="title"/>
          </p:nvPr>
        </p:nvSpPr>
        <p:spPr>
          <a:xfrm>
            <a:off x="311700" y="1569275"/>
            <a:ext cx="85206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highlight>
                  <a:schemeClr val="accent3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8" name="Google Shape;208;g2ea617e37da_0_448"/>
          <p:cNvSpPr txBox="1"/>
          <p:nvPr>
            <p:ph idx="12" type="sldNum"/>
          </p:nvPr>
        </p:nvSpPr>
        <p:spPr>
          <a:xfrm>
            <a:off x="311698" y="4753175"/>
            <a:ext cx="7930500" cy="2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g2ea617e37da_0_448"/>
          <p:cNvSpPr txBox="1"/>
          <p:nvPr>
            <p:ph idx="1" type="subTitle"/>
          </p:nvPr>
        </p:nvSpPr>
        <p:spPr>
          <a:xfrm>
            <a:off x="311700" y="2492125"/>
            <a:ext cx="8520600" cy="4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 SemiBold"/>
              <a:buNone/>
              <a:defRPr sz="2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a617e37da_0_4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g2ea617e37da_0_452"/>
          <p:cNvSpPr txBox="1"/>
          <p:nvPr>
            <p:ph idx="1" type="body"/>
          </p:nvPr>
        </p:nvSpPr>
        <p:spPr>
          <a:xfrm>
            <a:off x="311700" y="1152475"/>
            <a:ext cx="8520600" cy="30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1000"/>
              </a:spcBef>
              <a:spcAft>
                <a:spcPts val="0"/>
              </a:spcAft>
              <a:buSzPts val="1300"/>
              <a:buChar char="●"/>
              <a:defRPr sz="13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8450" lvl="2" marL="137160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85750" lvl="4" marL="2286000" rtl="0"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13" name="Google Shape;213;g2ea617e37da_0_452"/>
          <p:cNvSpPr txBox="1"/>
          <p:nvPr>
            <p:ph idx="12" type="sldNum"/>
          </p:nvPr>
        </p:nvSpPr>
        <p:spPr>
          <a:xfrm>
            <a:off x="311698" y="4753175"/>
            <a:ext cx="7930500" cy="2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ictures/Color Blocks">
  <p:cSld name="SECTION_TITLE_AND_DESCRIPTION_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ea617e37da_0_456"/>
          <p:cNvSpPr/>
          <p:nvPr/>
        </p:nvSpPr>
        <p:spPr>
          <a:xfrm>
            <a:off x="0" y="0"/>
            <a:ext cx="4178400" cy="235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g2ea617e37da_0_456"/>
          <p:cNvSpPr/>
          <p:nvPr/>
        </p:nvSpPr>
        <p:spPr>
          <a:xfrm>
            <a:off x="0" y="2350008"/>
            <a:ext cx="4178400" cy="234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g2ea617e37da_0_456"/>
          <p:cNvSpPr/>
          <p:nvPr>
            <p:ph idx="2" type="pic"/>
          </p:nvPr>
        </p:nvSpPr>
        <p:spPr>
          <a:xfrm>
            <a:off x="2091225" y="2350009"/>
            <a:ext cx="2086200" cy="23484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g2ea617e37da_0_456"/>
          <p:cNvSpPr/>
          <p:nvPr>
            <p:ph idx="3" type="pic"/>
          </p:nvPr>
        </p:nvSpPr>
        <p:spPr>
          <a:xfrm>
            <a:off x="990" y="2350008"/>
            <a:ext cx="2086200" cy="2348400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g2ea617e37da_0_456"/>
          <p:cNvSpPr/>
          <p:nvPr>
            <p:ph idx="4" type="pic"/>
          </p:nvPr>
        </p:nvSpPr>
        <p:spPr>
          <a:xfrm>
            <a:off x="2091225" y="1050"/>
            <a:ext cx="2086200" cy="2348400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g2ea617e37da_0_456"/>
          <p:cNvSpPr/>
          <p:nvPr>
            <p:ph idx="5" type="pic"/>
          </p:nvPr>
        </p:nvSpPr>
        <p:spPr>
          <a:xfrm>
            <a:off x="990" y="1050"/>
            <a:ext cx="2086200" cy="23484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g2ea617e37da_0_456"/>
          <p:cNvSpPr txBox="1"/>
          <p:nvPr>
            <p:ph type="title"/>
          </p:nvPr>
        </p:nvSpPr>
        <p:spPr>
          <a:xfrm>
            <a:off x="4427250" y="11692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22" name="Google Shape;222;g2ea617e37da_0_456"/>
          <p:cNvSpPr txBox="1"/>
          <p:nvPr>
            <p:ph idx="1" type="subTitle"/>
          </p:nvPr>
        </p:nvSpPr>
        <p:spPr>
          <a:xfrm>
            <a:off x="4427250" y="27391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Montserrat SemiBold"/>
              <a:buNone/>
              <a:defRPr sz="21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23" name="Google Shape;223;g2ea617e37da_0_456"/>
          <p:cNvSpPr txBox="1"/>
          <p:nvPr>
            <p:ph idx="12" type="sldNum"/>
          </p:nvPr>
        </p:nvSpPr>
        <p:spPr>
          <a:xfrm>
            <a:off x="311698" y="4753175"/>
            <a:ext cx="7930500" cy="2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ictures/Color Blocks - Bullets">
  <p:cSld name="SECTION_TITLE_AND_DESCRIPTION_1_1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ea617e37da_0_466"/>
          <p:cNvSpPr txBox="1"/>
          <p:nvPr>
            <p:ph idx="12" type="sldNum"/>
          </p:nvPr>
        </p:nvSpPr>
        <p:spPr>
          <a:xfrm>
            <a:off x="311698" y="4753175"/>
            <a:ext cx="7930500" cy="2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l">
              <a:buNone/>
              <a:defRPr b="1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g2ea617e37da_0_466"/>
          <p:cNvSpPr txBox="1"/>
          <p:nvPr>
            <p:ph type="title"/>
          </p:nvPr>
        </p:nvSpPr>
        <p:spPr>
          <a:xfrm>
            <a:off x="4427250" y="823200"/>
            <a:ext cx="3901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7" name="Google Shape;227;g2ea617e37da_0_466"/>
          <p:cNvSpPr txBox="1"/>
          <p:nvPr>
            <p:ph idx="1" type="body"/>
          </p:nvPr>
        </p:nvSpPr>
        <p:spPr>
          <a:xfrm>
            <a:off x="4497925" y="1395900"/>
            <a:ext cx="4089900" cy="28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1000"/>
              </a:spcBef>
              <a:spcAft>
                <a:spcPts val="0"/>
              </a:spcAft>
              <a:buSzPts val="13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8450" lvl="2" marL="137160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2100" lvl="3" marL="18288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/>
            </a:lvl4pPr>
            <a:lvl5pPr indent="-285750" lvl="4" marL="2286000" rtl="0">
              <a:spcBef>
                <a:spcPts val="100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 rtl="0">
              <a:spcBef>
                <a:spcPts val="100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 rtl="0">
              <a:spcBef>
                <a:spcPts val="100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 rtl="0">
              <a:spcBef>
                <a:spcPts val="100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 rtl="0">
              <a:spcBef>
                <a:spcPts val="1000"/>
              </a:spcBef>
              <a:spcAft>
                <a:spcPts val="100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228" name="Google Shape;228;g2ea617e37da_0_466"/>
          <p:cNvSpPr/>
          <p:nvPr/>
        </p:nvSpPr>
        <p:spPr>
          <a:xfrm>
            <a:off x="0" y="0"/>
            <a:ext cx="4178400" cy="235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g2ea617e37da_0_466"/>
          <p:cNvSpPr/>
          <p:nvPr/>
        </p:nvSpPr>
        <p:spPr>
          <a:xfrm>
            <a:off x="0" y="2350008"/>
            <a:ext cx="4178400" cy="234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g2ea617e37da_0_466"/>
          <p:cNvSpPr/>
          <p:nvPr>
            <p:ph idx="2" type="pic"/>
          </p:nvPr>
        </p:nvSpPr>
        <p:spPr>
          <a:xfrm>
            <a:off x="2091225" y="2350009"/>
            <a:ext cx="2086200" cy="23484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g2ea617e37da_0_466"/>
          <p:cNvSpPr/>
          <p:nvPr>
            <p:ph idx="3" type="pic"/>
          </p:nvPr>
        </p:nvSpPr>
        <p:spPr>
          <a:xfrm>
            <a:off x="990" y="2350008"/>
            <a:ext cx="2086200" cy="2348400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g2ea617e37da_0_466"/>
          <p:cNvSpPr/>
          <p:nvPr>
            <p:ph idx="4" type="pic"/>
          </p:nvPr>
        </p:nvSpPr>
        <p:spPr>
          <a:xfrm>
            <a:off x="2091225" y="1050"/>
            <a:ext cx="2086200" cy="23484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g2ea617e37da_0_466"/>
          <p:cNvSpPr/>
          <p:nvPr>
            <p:ph idx="5" type="pic"/>
          </p:nvPr>
        </p:nvSpPr>
        <p:spPr>
          <a:xfrm>
            <a:off x="990" y="1050"/>
            <a:ext cx="2086200" cy="2348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/>
        </p:nvSpPr>
        <p:spPr>
          <a:xfrm>
            <a:off x="0" y="434110"/>
            <a:ext cx="7869300" cy="572700"/>
          </a:xfrm>
          <a:prstGeom prst="rect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4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" name="Google Shape;3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4"/>
          <p:cNvSpPr txBox="1"/>
          <p:nvPr>
            <p:ph idx="1" type="body"/>
          </p:nvPr>
        </p:nvSpPr>
        <p:spPr>
          <a:xfrm>
            <a:off x="304801" y="1477817"/>
            <a:ext cx="85176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" name="Google Shape;33;p14"/>
          <p:cNvSpPr/>
          <p:nvPr/>
        </p:nvSpPr>
        <p:spPr>
          <a:xfrm>
            <a:off x="5327703" y="1182255"/>
            <a:ext cx="3567000" cy="30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4"/>
          <p:cNvSpPr/>
          <p:nvPr/>
        </p:nvSpPr>
        <p:spPr>
          <a:xfrm>
            <a:off x="8542020" y="1203960"/>
            <a:ext cx="274200" cy="236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>
              <a:alpha val="72549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Description automatically generated" id="235" name="Google Shape;235;g2ea617e37da_0_476"/>
          <p:cNvPicPr preferRelativeResize="0"/>
          <p:nvPr/>
        </p:nvPicPr>
        <p:blipFill rotWithShape="1">
          <a:blip r:embed="rId2">
            <a:alphaModFix amt="32000"/>
          </a:blip>
          <a:srcRect b="0" l="0" r="0" t="0"/>
          <a:stretch/>
        </p:blipFill>
        <p:spPr>
          <a:xfrm>
            <a:off x="0" y="0"/>
            <a:ext cx="91575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2ea617e37da_0_476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7" name="Google Shape;237;g2ea617e37da_0_4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2ea617e37da_0_476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>
                <a:solidFill>
                  <a:srgbClr val="757070"/>
                </a:solidFill>
                <a:latin typeface="Avenir"/>
                <a:ea typeface="Avenir"/>
                <a:cs typeface="Avenir"/>
                <a:sym typeface="Avenir"/>
              </a:rPr>
              <a:t>©  NationalVoterRegistrationDay.org</a:t>
            </a:r>
            <a:endParaRPr b="0" i="0" sz="700">
              <a:solidFill>
                <a:srgbClr val="75707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9" name="Google Shape;239;g2ea617e37da_0_476"/>
          <p:cNvSpPr/>
          <p:nvPr/>
        </p:nvSpPr>
        <p:spPr>
          <a:xfrm>
            <a:off x="0" y="3389746"/>
            <a:ext cx="7869300" cy="572700"/>
          </a:xfrm>
          <a:prstGeom prst="rect">
            <a:avLst/>
          </a:prstGeom>
          <a:solidFill>
            <a:schemeClr val="accent2">
              <a:alpha val="8078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0" name="Google Shape;240;g2ea617e37da_0_476"/>
          <p:cNvSpPr txBox="1"/>
          <p:nvPr>
            <p:ph type="title"/>
          </p:nvPr>
        </p:nvSpPr>
        <p:spPr>
          <a:xfrm>
            <a:off x="176230" y="3352362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None/>
              <a:defRPr b="1" i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1" name="Google Shape;241;g2ea617e37da_0_476"/>
          <p:cNvSpPr/>
          <p:nvPr/>
        </p:nvSpPr>
        <p:spPr>
          <a:xfrm>
            <a:off x="5403274" y="4184073"/>
            <a:ext cx="3380400" cy="304800"/>
          </a:xfrm>
          <a:prstGeom prst="rect">
            <a:avLst/>
          </a:prstGeom>
          <a:solidFill>
            <a:schemeClr val="accent5">
              <a:alpha val="8588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2" name="Google Shape;242;g2ea617e37da_0_476"/>
          <p:cNvSpPr/>
          <p:nvPr/>
        </p:nvSpPr>
        <p:spPr>
          <a:xfrm>
            <a:off x="8451336" y="4219212"/>
            <a:ext cx="274200" cy="236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>
              <a:alpha val="7373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around a table&#10;&#10;Description automatically generated with medium confidence" id="244" name="Google Shape;244;g2ea617e37da_0_485"/>
          <p:cNvPicPr preferRelativeResize="0"/>
          <p:nvPr/>
        </p:nvPicPr>
        <p:blipFill rotWithShape="1">
          <a:blip r:embed="rId2">
            <a:alphaModFix amt="50000"/>
          </a:blip>
          <a:srcRect b="0" l="0" r="0" t="6733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2ea617e37da_0_485"/>
          <p:cNvSpPr/>
          <p:nvPr/>
        </p:nvSpPr>
        <p:spPr>
          <a:xfrm>
            <a:off x="1" y="3724039"/>
            <a:ext cx="7998600" cy="572700"/>
          </a:xfrm>
          <a:prstGeom prst="rect">
            <a:avLst/>
          </a:prstGeom>
          <a:solidFill>
            <a:schemeClr val="accent6">
              <a:alpha val="8078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6" name="Google Shape;246;g2ea617e37da_0_485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>
                <a:solidFill>
                  <a:srgbClr val="5A5B5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>
                <a:solidFill>
                  <a:srgbClr val="5A5B5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>
                <a:solidFill>
                  <a:srgbClr val="5A5B5A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>
                <a:solidFill>
                  <a:srgbClr val="5A5B5A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>
                <a:solidFill>
                  <a:srgbClr val="5A5B5A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>
                <a:solidFill>
                  <a:srgbClr val="5A5B5A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>
                <a:solidFill>
                  <a:srgbClr val="5A5B5A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>
                <a:solidFill>
                  <a:srgbClr val="5A5B5A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>
                <a:solidFill>
                  <a:srgbClr val="5A5B5A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g2ea617e37da_0_4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7090" y="3432481"/>
            <a:ext cx="1198838" cy="119883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2ea617e37da_0_485"/>
          <p:cNvSpPr txBox="1"/>
          <p:nvPr>
            <p:ph idx="1" type="body"/>
          </p:nvPr>
        </p:nvSpPr>
        <p:spPr>
          <a:xfrm>
            <a:off x="5412510" y="4692650"/>
            <a:ext cx="34536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b="0" sz="1400">
                <a:solidFill>
                  <a:schemeClr val="lt1"/>
                </a:solidFill>
              </a:defRPr>
            </a:lvl1pPr>
            <a:lvl2pPr indent="-3175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49" name="Google Shape;249;g2ea617e37da_0_485"/>
          <p:cNvSpPr/>
          <p:nvPr/>
        </p:nvSpPr>
        <p:spPr>
          <a:xfrm>
            <a:off x="1" y="3061931"/>
            <a:ext cx="7336500" cy="572700"/>
          </a:xfrm>
          <a:prstGeom prst="rect">
            <a:avLst/>
          </a:prstGeom>
          <a:solidFill>
            <a:schemeClr val="accent6">
              <a:alpha val="8078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0" name="Google Shape;250;g2ea617e37da_0_485"/>
          <p:cNvSpPr txBox="1"/>
          <p:nvPr>
            <p:ph type="title"/>
          </p:nvPr>
        </p:nvSpPr>
        <p:spPr>
          <a:xfrm>
            <a:off x="293020" y="3201415"/>
            <a:ext cx="74541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16372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  <a:defRPr b="1" i="0"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holding signs&#10;&#10;Description automatically generated with medium confidence" id="36" name="Google Shape;36;p15"/>
          <p:cNvPicPr preferRelativeResize="0"/>
          <p:nvPr/>
        </p:nvPicPr>
        <p:blipFill rotWithShape="1">
          <a:blip r:embed="rId2">
            <a:alphaModFix amt="37000"/>
          </a:blip>
          <a:srcRect b="0" l="0" r="0" t="0"/>
          <a:stretch/>
        </p:blipFill>
        <p:spPr>
          <a:xfrm>
            <a:off x="0" y="1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5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" name="Google Shape;3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5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 NationalVoterRegistrationDay.org</a:t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5"/>
          <p:cNvSpPr/>
          <p:nvPr/>
        </p:nvSpPr>
        <p:spPr>
          <a:xfrm>
            <a:off x="0" y="3362036"/>
            <a:ext cx="7869300" cy="572700"/>
          </a:xfrm>
          <a:prstGeom prst="rect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5"/>
          <p:cNvSpPr txBox="1"/>
          <p:nvPr>
            <p:ph type="title"/>
          </p:nvPr>
        </p:nvSpPr>
        <p:spPr>
          <a:xfrm>
            <a:off x="277829" y="3315416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304801" y="1066611"/>
            <a:ext cx="8517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7"/>
          <p:cNvSpPr txBox="1"/>
          <p:nvPr>
            <p:ph idx="1" type="body"/>
          </p:nvPr>
        </p:nvSpPr>
        <p:spPr>
          <a:xfrm>
            <a:off x="304802" y="1066611"/>
            <a:ext cx="4322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2984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2" name="Google Shape;52;p17"/>
          <p:cNvSpPr/>
          <p:nvPr/>
        </p:nvSpPr>
        <p:spPr>
          <a:xfrm>
            <a:off x="5098472" y="3556001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7"/>
          <p:cNvSpPr/>
          <p:nvPr/>
        </p:nvSpPr>
        <p:spPr>
          <a:xfrm rot="10800000">
            <a:off x="7800182" y="1103853"/>
            <a:ext cx="10344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7"/>
          <p:cNvSpPr/>
          <p:nvPr>
            <p:ph idx="2" type="chart"/>
          </p:nvPr>
        </p:nvSpPr>
        <p:spPr>
          <a:xfrm>
            <a:off x="5294116" y="1282175"/>
            <a:ext cx="3297300" cy="30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Description automatically generated" id="56" name="Google Shape;56;p18"/>
          <p:cNvPicPr preferRelativeResize="0"/>
          <p:nvPr/>
        </p:nvPicPr>
        <p:blipFill rotWithShape="1">
          <a:blip r:embed="rId2">
            <a:alphaModFix amt="32000"/>
          </a:blip>
          <a:srcRect b="0" l="0" r="0" t="0"/>
          <a:stretch/>
        </p:blipFill>
        <p:spPr>
          <a:xfrm>
            <a:off x="0" y="0"/>
            <a:ext cx="91575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8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©  NationalVoterRegistrationDay.org</a:t>
            </a:r>
            <a:endParaRPr b="0" i="0" sz="7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8"/>
          <p:cNvSpPr/>
          <p:nvPr/>
        </p:nvSpPr>
        <p:spPr>
          <a:xfrm>
            <a:off x="0" y="3389746"/>
            <a:ext cx="7869300" cy="5727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8"/>
          <p:cNvSpPr txBox="1"/>
          <p:nvPr>
            <p:ph type="title"/>
          </p:nvPr>
        </p:nvSpPr>
        <p:spPr>
          <a:xfrm>
            <a:off x="176230" y="3352362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8"/>
          <p:cNvSpPr/>
          <p:nvPr/>
        </p:nvSpPr>
        <p:spPr>
          <a:xfrm>
            <a:off x="5403274" y="4184073"/>
            <a:ext cx="3380400" cy="304800"/>
          </a:xfrm>
          <a:prstGeom prst="rect">
            <a:avLst/>
          </a:prstGeom>
          <a:solidFill>
            <a:schemeClr val="accent5">
              <a:alpha val="84705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8"/>
          <p:cNvSpPr/>
          <p:nvPr/>
        </p:nvSpPr>
        <p:spPr>
          <a:xfrm>
            <a:off x="8451336" y="4219212"/>
            <a:ext cx="274200" cy="2361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lt1">
              <a:alpha val="72549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earing white shoes&#10;&#10;Description automatically generated with low confidence" id="65" name="Google Shape;6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alpha val="43137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9"/>
          <p:cNvSpPr txBox="1"/>
          <p:nvPr>
            <p:ph type="title"/>
          </p:nvPr>
        </p:nvSpPr>
        <p:spPr>
          <a:xfrm>
            <a:off x="250121" y="2114689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9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©  NationalVoterRegistrationDay.org</a:t>
            </a:r>
            <a:endParaRPr b="0" i="0" sz="7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9"/>
          <p:cNvSpPr/>
          <p:nvPr/>
        </p:nvSpPr>
        <p:spPr>
          <a:xfrm>
            <a:off x="2826325" y="2115129"/>
            <a:ext cx="9513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9"/>
          <p:cNvSpPr/>
          <p:nvPr/>
        </p:nvSpPr>
        <p:spPr>
          <a:xfrm rot="10800000">
            <a:off x="5320054" y="1759635"/>
            <a:ext cx="9930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&#10;&#10;Description automatically generated with low confidence" id="74" name="Google Shape;74;p20"/>
          <p:cNvPicPr preferRelativeResize="0"/>
          <p:nvPr/>
        </p:nvPicPr>
        <p:blipFill rotWithShape="1">
          <a:blip r:embed="rId2">
            <a:alphaModFix amt="31000"/>
          </a:blip>
          <a:srcRect b="0" l="0" r="0" t="0"/>
          <a:stretch/>
        </p:blipFill>
        <p:spPr>
          <a:xfrm>
            <a:off x="0" y="-1"/>
            <a:ext cx="9144000" cy="517615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0"/>
          <p:cNvSpPr txBox="1"/>
          <p:nvPr>
            <p:ph type="title"/>
          </p:nvPr>
        </p:nvSpPr>
        <p:spPr>
          <a:xfrm>
            <a:off x="250121" y="2539232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1" i="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474" y="4261104"/>
            <a:ext cx="740415" cy="7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0"/>
          <p:cNvSpPr txBox="1"/>
          <p:nvPr/>
        </p:nvSpPr>
        <p:spPr>
          <a:xfrm>
            <a:off x="481505" y="4775129"/>
            <a:ext cx="1828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©  NationalVoterRegistrationDay.org</a:t>
            </a:r>
            <a:endParaRPr b="0" i="0" sz="700" u="none" cap="none" strike="noStrik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0"/>
          <p:cNvSpPr/>
          <p:nvPr/>
        </p:nvSpPr>
        <p:spPr>
          <a:xfrm>
            <a:off x="1533234" y="2530435"/>
            <a:ext cx="9513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0"/>
          <p:cNvSpPr/>
          <p:nvPr/>
        </p:nvSpPr>
        <p:spPr>
          <a:xfrm rot="10800000">
            <a:off x="6557727" y="2267305"/>
            <a:ext cx="993000" cy="942000"/>
          </a:xfrm>
          <a:prstGeom prst="corner">
            <a:avLst>
              <a:gd fmla="val 12406" name="adj1"/>
              <a:gd fmla="val 1391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A5B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1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" type="body"/>
          </p:nvPr>
        </p:nvSpPr>
        <p:spPr>
          <a:xfrm>
            <a:off x="304801" y="1066611"/>
            <a:ext cx="8517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1"/>
          <p:cNvSpPr txBox="1"/>
          <p:nvPr/>
        </p:nvSpPr>
        <p:spPr>
          <a:xfrm>
            <a:off x="-618067" y="-397933"/>
            <a:ext cx="138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ea617e37da_0_4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ontserrat ExtraBold"/>
              <a:buNone/>
              <a:defRPr sz="28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Google Shape;199;g2ea617e37da_0_439"/>
          <p:cNvSpPr txBox="1"/>
          <p:nvPr>
            <p:ph idx="1" type="body"/>
          </p:nvPr>
        </p:nvSpPr>
        <p:spPr>
          <a:xfrm>
            <a:off x="311700" y="1152475"/>
            <a:ext cx="8520600" cy="30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 Medium"/>
              <a:buChar char="●"/>
              <a:defRPr sz="13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04800" lvl="1" marL="914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  <a:defRPr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Montserrat"/>
              <a:buChar char="■"/>
              <a:defRPr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2100" lvl="3" marL="1828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Char char="●"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85750" lvl="4" marL="2286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ontserrat"/>
              <a:buChar char="○"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85750" lvl="5" marL="2743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ontserrat"/>
              <a:buChar char="■"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85750" lvl="6" marL="32004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ontserrat"/>
              <a:buChar char="●"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85750" lvl="7" marL="36576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ontserrat"/>
              <a:buChar char="○"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85750" lvl="8" marL="411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900"/>
              <a:buFont typeface="Montserrat"/>
              <a:buChar char="■"/>
              <a:defRPr sz="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00" name="Google Shape;200;g2ea617e37da_0_439"/>
          <p:cNvSpPr txBox="1"/>
          <p:nvPr>
            <p:ph idx="12" type="sldNum"/>
          </p:nvPr>
        </p:nvSpPr>
        <p:spPr>
          <a:xfrm>
            <a:off x="311698" y="4753175"/>
            <a:ext cx="79305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b="1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buNone/>
              <a:defRPr b="1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l">
              <a:buNone/>
              <a:defRPr b="1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l">
              <a:buNone/>
              <a:defRPr b="1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l">
              <a:buNone/>
              <a:defRPr b="1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l">
              <a:buNone/>
              <a:defRPr b="1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l">
              <a:buNone/>
              <a:defRPr b="1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l">
              <a:buNone/>
              <a:defRPr b="1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l">
              <a:buNone/>
              <a:defRPr b="1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ea617e37da_0_64"/>
          <p:cNvSpPr txBox="1"/>
          <p:nvPr>
            <p:ph type="ctrTitle"/>
          </p:nvPr>
        </p:nvSpPr>
        <p:spPr>
          <a:xfrm>
            <a:off x="311708" y="5210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National Voter</a:t>
            </a:r>
            <a:r>
              <a:rPr lang="en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Registration Day</a:t>
            </a:r>
            <a:r>
              <a:rPr lang="en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256" name="Google Shape;256;g2ea617e37da_0_64"/>
          <p:cNvSpPr txBox="1"/>
          <p:nvPr>
            <p:ph idx="1" type="subTitle"/>
          </p:nvPr>
        </p:nvSpPr>
        <p:spPr>
          <a:xfrm>
            <a:off x="311700" y="26106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 Save the Date: Tuesday, September 17</a:t>
            </a:r>
            <a:r>
              <a:rPr lang="en">
                <a:solidFill>
                  <a:schemeClr val="accent1"/>
                </a:solidFill>
              </a:rPr>
              <a:t>.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How we support you</a:t>
            </a:r>
            <a:endParaRPr/>
          </a:p>
        </p:txBody>
      </p:sp>
      <p:sp>
        <p:nvSpPr>
          <p:cNvPr id="322" name="Google Shape;322;p9"/>
          <p:cNvSpPr txBox="1"/>
          <p:nvPr>
            <p:ph idx="1" type="body"/>
          </p:nvPr>
        </p:nvSpPr>
        <p:spPr>
          <a:xfrm>
            <a:off x="226650" y="1563175"/>
            <a:ext cx="5050500" cy="27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b="0" lang="en" sz="1400">
                <a:solidFill>
                  <a:schemeClr val="accent6"/>
                </a:solidFill>
              </a:rPr>
              <a:t>We support partners of ALL experience levels to succeed.</a:t>
            </a:r>
            <a:r>
              <a:rPr lang="en" sz="1400">
                <a:solidFill>
                  <a:schemeClr val="accent6"/>
                </a:solidFill>
              </a:rPr>
              <a:t> 30% of partners each year are completely NEW</a:t>
            </a:r>
            <a:r>
              <a:rPr b="0" lang="en" sz="1400">
                <a:solidFill>
                  <a:schemeClr val="accent6"/>
                </a:solidFill>
              </a:rPr>
              <a:t> to voter registration! </a:t>
            </a:r>
            <a:endParaRPr b="0" sz="1400">
              <a:solidFill>
                <a:schemeClr val="accent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★"/>
            </a:pPr>
            <a:r>
              <a:rPr lang="en" sz="1400">
                <a:solidFill>
                  <a:schemeClr val="accent6"/>
                </a:solidFill>
              </a:rPr>
              <a:t>Free swag</a:t>
            </a:r>
            <a:r>
              <a:rPr b="0" lang="en" sz="1400">
                <a:solidFill>
                  <a:schemeClr val="accent6"/>
                </a:solidFill>
              </a:rPr>
              <a:t>, including branded posters and stickers, and QR code registration placards</a:t>
            </a:r>
            <a:endParaRPr b="0" sz="1400">
              <a:solidFill>
                <a:schemeClr val="accent6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lang="en" sz="1400">
                <a:solidFill>
                  <a:schemeClr val="accent6"/>
                </a:solidFill>
              </a:rPr>
              <a:t>Communications and social media</a:t>
            </a:r>
            <a:r>
              <a:rPr b="0" lang="en" sz="1400">
                <a:solidFill>
                  <a:schemeClr val="accent6"/>
                </a:solidFill>
              </a:rPr>
              <a:t> support</a:t>
            </a:r>
            <a:endParaRPr b="0" sz="1400">
              <a:solidFill>
                <a:schemeClr val="accent6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b="0" lang="en" sz="1400">
                <a:solidFill>
                  <a:schemeClr val="accent6"/>
                </a:solidFill>
              </a:rPr>
              <a:t>Live </a:t>
            </a:r>
            <a:r>
              <a:rPr lang="en" sz="1400">
                <a:solidFill>
                  <a:schemeClr val="accent6"/>
                </a:solidFill>
              </a:rPr>
              <a:t>training webinars</a:t>
            </a:r>
            <a:endParaRPr sz="1400">
              <a:solidFill>
                <a:schemeClr val="accent6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lang="en" sz="1400">
                <a:solidFill>
                  <a:schemeClr val="accent6"/>
                </a:solidFill>
              </a:rPr>
              <a:t>State-specific</a:t>
            </a:r>
            <a:r>
              <a:rPr b="0" lang="en" sz="1400">
                <a:solidFill>
                  <a:schemeClr val="accent6"/>
                </a:solidFill>
              </a:rPr>
              <a:t> resources </a:t>
            </a:r>
            <a:endParaRPr b="0" sz="1400">
              <a:solidFill>
                <a:schemeClr val="accent6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lang="en" sz="1400">
                <a:solidFill>
                  <a:schemeClr val="accent6"/>
                </a:solidFill>
              </a:rPr>
              <a:t>Organizer</a:t>
            </a:r>
            <a:r>
              <a:rPr b="0" lang="en" sz="1400">
                <a:solidFill>
                  <a:schemeClr val="accent6"/>
                </a:solidFill>
              </a:rPr>
              <a:t> guides</a:t>
            </a:r>
            <a:endParaRPr b="0" sz="1400">
              <a:solidFill>
                <a:schemeClr val="accent6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lang="en" sz="1400">
                <a:solidFill>
                  <a:schemeClr val="accent6"/>
                </a:solidFill>
              </a:rPr>
              <a:t>Publicly uplifting</a:t>
            </a:r>
            <a:r>
              <a:rPr b="0" lang="en" sz="1400">
                <a:solidFill>
                  <a:schemeClr val="accent6"/>
                </a:solidFill>
              </a:rPr>
              <a:t> your work</a:t>
            </a:r>
            <a:endParaRPr b="0" sz="14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23" name="Google Shape;323;p9"/>
          <p:cNvPicPr preferRelativeResize="0"/>
          <p:nvPr/>
        </p:nvPicPr>
        <p:blipFill rotWithShape="1">
          <a:blip r:embed="rId3">
            <a:alphaModFix/>
          </a:blip>
          <a:srcRect b="-2059" l="12455" r="5165" t="2060"/>
          <a:stretch/>
        </p:blipFill>
        <p:spPr>
          <a:xfrm>
            <a:off x="5708745" y="1605150"/>
            <a:ext cx="2806508" cy="25550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Become a 2024 partner TODAY!</a:t>
            </a:r>
            <a:endParaRPr/>
          </a:p>
        </p:txBody>
      </p:sp>
      <p:sp>
        <p:nvSpPr>
          <p:cNvPr id="329" name="Google Shape;329;p10"/>
          <p:cNvSpPr txBox="1"/>
          <p:nvPr/>
        </p:nvSpPr>
        <p:spPr>
          <a:xfrm>
            <a:off x="482025" y="1324556"/>
            <a:ext cx="48387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0"/>
          <p:cNvSpPr txBox="1"/>
          <p:nvPr>
            <p:ph idx="1" type="body"/>
          </p:nvPr>
        </p:nvSpPr>
        <p:spPr>
          <a:xfrm>
            <a:off x="138925" y="1324550"/>
            <a:ext cx="483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★"/>
            </a:pPr>
            <a:r>
              <a:rPr b="0" lang="en" sz="1600">
                <a:solidFill>
                  <a:schemeClr val="accent6"/>
                </a:solidFill>
              </a:rPr>
              <a:t>Partners agree to remain </a:t>
            </a:r>
            <a:r>
              <a:rPr lang="en" sz="1600">
                <a:solidFill>
                  <a:schemeClr val="accent6"/>
                </a:solidFill>
              </a:rPr>
              <a:t>nonpartisan</a:t>
            </a:r>
            <a:r>
              <a:rPr b="0" lang="en" sz="1600">
                <a:solidFill>
                  <a:schemeClr val="accent6"/>
                </a:solidFill>
              </a:rPr>
              <a:t> in all outreach associated with the holiday</a:t>
            </a:r>
            <a:endParaRPr b="0" sz="1600">
              <a:solidFill>
                <a:schemeClr val="accent6"/>
              </a:solidFill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★"/>
            </a:pPr>
            <a:r>
              <a:rPr b="0" lang="en" sz="1600">
                <a:solidFill>
                  <a:schemeClr val="accent6"/>
                </a:solidFill>
              </a:rPr>
              <a:t>With YOUR help, we hope to register </a:t>
            </a:r>
            <a:r>
              <a:rPr lang="en" sz="1600">
                <a:solidFill>
                  <a:schemeClr val="accent6"/>
                </a:solidFill>
              </a:rPr>
              <a:t>hundreds of thousands of voters in time to participate in the 2024 elections!</a:t>
            </a:r>
            <a:endParaRPr sz="1600">
              <a:solidFill>
                <a:schemeClr val="accent6"/>
              </a:solidFill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★"/>
            </a:pPr>
            <a:r>
              <a:rPr b="0" lang="en" sz="1600">
                <a:solidFill>
                  <a:schemeClr val="accent6"/>
                </a:solidFill>
              </a:rPr>
              <a:t>Follow along on social: </a:t>
            </a:r>
            <a:r>
              <a:rPr lang="en" sz="1600">
                <a:solidFill>
                  <a:schemeClr val="accent6"/>
                </a:solidFill>
              </a:rPr>
              <a:t>@NatlVoterRegDay</a:t>
            </a:r>
            <a:r>
              <a:rPr b="0" lang="en" sz="1600">
                <a:solidFill>
                  <a:schemeClr val="accent6"/>
                </a:solidFill>
              </a:rPr>
              <a:t> on all platforms</a:t>
            </a:r>
            <a:endParaRPr sz="1600">
              <a:solidFill>
                <a:schemeClr val="accent6"/>
              </a:solidFill>
            </a:endParaRPr>
          </a:p>
        </p:txBody>
      </p:sp>
      <p:sp>
        <p:nvSpPr>
          <p:cNvPr id="331" name="Google Shape;331;p10"/>
          <p:cNvSpPr txBox="1"/>
          <p:nvPr/>
        </p:nvSpPr>
        <p:spPr>
          <a:xfrm>
            <a:off x="7383475" y="1786650"/>
            <a:ext cx="1547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300" u="none" cap="none" strike="noStrike">
                <a:solidFill>
                  <a:schemeClr val="accent6"/>
                </a:solidFill>
              </a:rPr>
              <a:t>Scan QR code to sign up in just 5 minutes or less!</a:t>
            </a:r>
            <a:endParaRPr b="1" i="0" sz="1300" u="none" cap="none" strike="noStrike">
              <a:solidFill>
                <a:schemeClr val="accent6"/>
              </a:solidFill>
            </a:endParaRPr>
          </a:p>
        </p:txBody>
      </p:sp>
      <p:pic>
        <p:nvPicPr>
          <p:cNvPr id="332" name="Google Shape;33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1400" y="1735300"/>
            <a:ext cx="1784998" cy="231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ea617e37da_0_434"/>
          <p:cNvSpPr txBox="1"/>
          <p:nvPr>
            <p:ph type="ctrTitle"/>
          </p:nvPr>
        </p:nvSpPr>
        <p:spPr>
          <a:xfrm>
            <a:off x="311708" y="5210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See you on September 17!</a:t>
            </a:r>
            <a:endParaRPr sz="4600">
              <a:solidFill>
                <a:schemeClr val="accent2"/>
              </a:solidFill>
            </a:endParaRPr>
          </a:p>
        </p:txBody>
      </p:sp>
      <p:sp>
        <p:nvSpPr>
          <p:cNvPr id="338" name="Google Shape;338;g2ea617e37da_0_434"/>
          <p:cNvSpPr txBox="1"/>
          <p:nvPr>
            <p:ph idx="1" type="subTitle"/>
          </p:nvPr>
        </p:nvSpPr>
        <p:spPr>
          <a:xfrm>
            <a:off x="311700" y="26106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National Voter Registration Day 2024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/>
              <a:t>What is National Voter Registration Day?</a:t>
            </a:r>
            <a:endParaRPr/>
          </a:p>
        </p:txBody>
      </p:sp>
      <p:sp>
        <p:nvSpPr>
          <p:cNvPr id="262" name="Google Shape;262;p2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2"/>
          <p:cNvSpPr txBox="1"/>
          <p:nvPr/>
        </p:nvSpPr>
        <p:spPr>
          <a:xfrm>
            <a:off x="253150" y="1614838"/>
            <a:ext cx="5040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★"/>
            </a:pPr>
            <a:r>
              <a:rPr b="0" i="0" lang="en" sz="1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Nonpartisan civic holiday to get Americans registered and </a:t>
            </a:r>
            <a:r>
              <a:rPr b="1" i="0" lang="en" sz="1700" u="none" cap="none" strike="noStrike">
                <a:solidFill>
                  <a:schemeClr val="accent6"/>
                </a:solidFill>
              </a:rPr>
              <a:t>#VoteReady</a:t>
            </a:r>
            <a:endParaRPr b="0" i="0" sz="17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★"/>
            </a:pPr>
            <a:r>
              <a:rPr b="0" i="0" lang="en" sz="1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Held each year on a Tuesday of September, with</a:t>
            </a:r>
            <a:r>
              <a:rPr lang="en" sz="1700">
                <a:solidFill>
                  <a:schemeClr val="accent6"/>
                </a:solidFill>
              </a:rPr>
              <a:t> this year on</a:t>
            </a:r>
            <a:r>
              <a:rPr b="0" i="0" lang="en" sz="1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700" u="none" cap="none" strike="noStrike">
                <a:solidFill>
                  <a:schemeClr val="accent6"/>
                </a:solidFill>
              </a:rPr>
              <a:t>September 17, 2024</a:t>
            </a:r>
            <a:endParaRPr b="0" i="0" sz="17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700"/>
              <a:buFont typeface="Arial"/>
              <a:buChar char="★"/>
            </a:pPr>
            <a:r>
              <a:rPr b="0" i="0" lang="en" sz="1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Coordinated </a:t>
            </a:r>
            <a:r>
              <a:rPr b="1" i="0" lang="en" sz="1700" u="none" cap="none" strike="noStrike">
                <a:solidFill>
                  <a:schemeClr val="accent6"/>
                </a:solidFill>
              </a:rPr>
              <a:t>day of events </a:t>
            </a:r>
            <a:r>
              <a:rPr b="0" i="0" lang="en" sz="1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to share registration opportunities before state deadlines </a:t>
            </a:r>
            <a:endParaRPr b="0" i="0" sz="17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297" y="1681578"/>
            <a:ext cx="2678400" cy="26784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/>
              <a:t>Why celebrate National Voter Registration Day?</a:t>
            </a:r>
            <a:endParaRPr/>
          </a:p>
        </p:txBody>
      </p:sp>
      <p:sp>
        <p:nvSpPr>
          <p:cNvPr id="270" name="Google Shape;270;p3"/>
          <p:cNvSpPr txBox="1"/>
          <p:nvPr>
            <p:ph idx="12" type="sldNum"/>
          </p:nvPr>
        </p:nvSpPr>
        <p:spPr>
          <a:xfrm>
            <a:off x="106891" y="4741217"/>
            <a:ext cx="4149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271" name="Google Shape;271;p3"/>
          <p:cNvSpPr txBox="1"/>
          <p:nvPr>
            <p:ph idx="1" type="body"/>
          </p:nvPr>
        </p:nvSpPr>
        <p:spPr>
          <a:xfrm>
            <a:off x="227350" y="1401650"/>
            <a:ext cx="5000100" cy="26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603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b="0" lang="en" sz="1500">
                <a:solidFill>
                  <a:schemeClr val="accent6"/>
                </a:solidFill>
              </a:rPr>
              <a:t>As many as </a:t>
            </a:r>
            <a:r>
              <a:rPr lang="en" sz="1500">
                <a:solidFill>
                  <a:schemeClr val="accent6"/>
                </a:solidFill>
              </a:rPr>
              <a:t>1 in 4 eligible Americans are NOT registered to vote</a:t>
            </a:r>
            <a:endParaRPr b="0" sz="1500">
              <a:solidFill>
                <a:schemeClr val="accent6"/>
              </a:solidFill>
            </a:endParaRPr>
          </a:p>
          <a:p>
            <a:pPr indent="-26035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b="0" lang="en" sz="1500">
                <a:solidFill>
                  <a:schemeClr val="accent6"/>
                </a:solidFill>
              </a:rPr>
              <a:t>This figure is </a:t>
            </a:r>
            <a:r>
              <a:rPr lang="en" sz="1500">
                <a:solidFill>
                  <a:schemeClr val="accent6"/>
                </a:solidFill>
              </a:rPr>
              <a:t>EVEN higher for youth and communities of color</a:t>
            </a:r>
            <a:endParaRPr b="0" sz="1500">
              <a:solidFill>
                <a:schemeClr val="accent6"/>
              </a:solidFill>
            </a:endParaRPr>
          </a:p>
          <a:p>
            <a:pPr indent="-26035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lang="en" sz="1500">
                <a:solidFill>
                  <a:schemeClr val="accent6"/>
                </a:solidFill>
              </a:rPr>
              <a:t>Millions of Americans miss elections</a:t>
            </a:r>
            <a:r>
              <a:rPr b="0" lang="en" sz="1500">
                <a:solidFill>
                  <a:schemeClr val="accent6"/>
                </a:solidFill>
              </a:rPr>
              <a:t> each year due to registration problems or missing deadlines</a:t>
            </a:r>
            <a:endParaRPr b="0" sz="1500">
              <a:solidFill>
                <a:schemeClr val="accent6"/>
              </a:solidFill>
            </a:endParaRPr>
          </a:p>
          <a:p>
            <a:pPr indent="-26035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b="0" lang="en" sz="1500">
                <a:solidFill>
                  <a:schemeClr val="accent6"/>
                </a:solidFill>
              </a:rPr>
              <a:t>Our democracy works best </a:t>
            </a:r>
            <a:r>
              <a:rPr lang="en" sz="1500">
                <a:solidFill>
                  <a:schemeClr val="accent6"/>
                </a:solidFill>
              </a:rPr>
              <a:t>when more of us participate!</a:t>
            </a:r>
            <a:endParaRPr b="0" sz="1500">
              <a:solidFill>
                <a:schemeClr val="accent6"/>
              </a:solidFill>
            </a:endParaRPr>
          </a:p>
          <a:p>
            <a:pPr indent="-260350" lvl="0" marL="3429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★"/>
            </a:pPr>
            <a:r>
              <a:rPr lang="en" sz="1500">
                <a:solidFill>
                  <a:schemeClr val="accent6"/>
                </a:solidFill>
              </a:rPr>
              <a:t>YOU</a:t>
            </a:r>
            <a:r>
              <a:rPr b="0" lang="en" sz="1500">
                <a:solidFill>
                  <a:schemeClr val="accent6"/>
                </a:solidFill>
              </a:rPr>
              <a:t> have </a:t>
            </a:r>
            <a:r>
              <a:rPr lang="en" sz="1500">
                <a:solidFill>
                  <a:schemeClr val="accent6"/>
                </a:solidFill>
              </a:rPr>
              <a:t>unique &amp; trusted relationships</a:t>
            </a:r>
            <a:r>
              <a:rPr b="0" lang="en" sz="1500">
                <a:solidFill>
                  <a:schemeClr val="accent6"/>
                </a:solidFill>
              </a:rPr>
              <a:t> in your community, &amp; YOU can help change this!</a:t>
            </a:r>
            <a:endParaRPr b="0" sz="150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400">
              <a:solidFill>
                <a:schemeClr val="accent2"/>
              </a:solidFill>
            </a:endParaRPr>
          </a:p>
        </p:txBody>
      </p:sp>
      <p:pic>
        <p:nvPicPr>
          <p:cNvPr id="272" name="Google Shape;2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0800" y="1624400"/>
            <a:ext cx="2881950" cy="288195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5.5 Million registered and counting!</a:t>
            </a:r>
            <a:endParaRPr/>
          </a:p>
        </p:txBody>
      </p:sp>
      <p:sp>
        <p:nvSpPr>
          <p:cNvPr id="278" name="Google Shape;278;p6"/>
          <p:cNvSpPr txBox="1"/>
          <p:nvPr>
            <p:ph idx="1" type="body"/>
          </p:nvPr>
        </p:nvSpPr>
        <p:spPr>
          <a:xfrm>
            <a:off x="304800" y="1477825"/>
            <a:ext cx="4488300" cy="28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en">
                <a:solidFill>
                  <a:schemeClr val="accent6"/>
                </a:solidFill>
              </a:rPr>
              <a:t>Since 2012, </a:t>
            </a:r>
            <a:r>
              <a:rPr lang="en">
                <a:solidFill>
                  <a:schemeClr val="accent6"/>
                </a:solidFill>
              </a:rPr>
              <a:t>National Voter Registration Day has helped more than 5 million people register to vote</a:t>
            </a:r>
            <a:r>
              <a:rPr b="0" lang="en">
                <a:solidFill>
                  <a:schemeClr val="accent6"/>
                </a:solidFill>
              </a:rPr>
              <a:t> for the first time </a:t>
            </a:r>
            <a:br>
              <a:rPr b="0" lang="en">
                <a:solidFill>
                  <a:schemeClr val="accent6"/>
                </a:solidFill>
              </a:rPr>
            </a:br>
            <a:r>
              <a:rPr b="0" lang="en">
                <a:solidFill>
                  <a:schemeClr val="accent6"/>
                </a:solidFill>
              </a:rPr>
              <a:t>or update their registration.</a:t>
            </a:r>
            <a:endParaRPr b="0">
              <a:solidFill>
                <a:schemeClr val="accent6"/>
              </a:solidFill>
            </a:endParaRPr>
          </a:p>
        </p:txBody>
      </p:sp>
      <p:pic>
        <p:nvPicPr>
          <p:cNvPr id="279" name="Google Shape;279;p6"/>
          <p:cNvPicPr preferRelativeResize="0"/>
          <p:nvPr/>
        </p:nvPicPr>
        <p:blipFill rotWithShape="1">
          <a:blip r:embed="rId3">
            <a:alphaModFix/>
          </a:blip>
          <a:srcRect b="3030" l="0" r="0" t="-3030"/>
          <a:stretch/>
        </p:blipFill>
        <p:spPr>
          <a:xfrm>
            <a:off x="5880775" y="1662300"/>
            <a:ext cx="2623524" cy="262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We have big goals for 2024</a:t>
            </a:r>
            <a:endParaRPr/>
          </a:p>
        </p:txBody>
      </p:sp>
      <p:sp>
        <p:nvSpPr>
          <p:cNvPr id="285" name="Google Shape;285;p4"/>
          <p:cNvSpPr txBox="1"/>
          <p:nvPr>
            <p:ph idx="1" type="body"/>
          </p:nvPr>
        </p:nvSpPr>
        <p:spPr>
          <a:xfrm>
            <a:off x="304800" y="1399675"/>
            <a:ext cx="45816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★"/>
            </a:pPr>
            <a:r>
              <a:rPr b="0" lang="en" sz="1700">
                <a:solidFill>
                  <a:schemeClr val="accent6"/>
                </a:solidFill>
              </a:rPr>
              <a:t>Register more than </a:t>
            </a:r>
            <a:r>
              <a:rPr lang="en" sz="1700">
                <a:solidFill>
                  <a:schemeClr val="accent6"/>
                </a:solidFill>
              </a:rPr>
              <a:t>750,000 people</a:t>
            </a:r>
            <a:r>
              <a:rPr b="0" lang="en" sz="1700">
                <a:solidFill>
                  <a:schemeClr val="accent6"/>
                </a:solidFill>
              </a:rPr>
              <a:t> to vote on September 17</a:t>
            </a:r>
            <a:endParaRPr b="0" sz="1700">
              <a:solidFill>
                <a:schemeClr val="accent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★"/>
            </a:pPr>
            <a:r>
              <a:rPr b="0" lang="en" sz="1700">
                <a:solidFill>
                  <a:schemeClr val="accent6"/>
                </a:solidFill>
              </a:rPr>
              <a:t>Engage more than </a:t>
            </a:r>
            <a:r>
              <a:rPr lang="en" sz="1700">
                <a:solidFill>
                  <a:schemeClr val="accent6"/>
                </a:solidFill>
              </a:rPr>
              <a:t>4,500 Community Partners</a:t>
            </a:r>
            <a:r>
              <a:rPr b="0" lang="en" sz="1700">
                <a:solidFill>
                  <a:schemeClr val="accent6"/>
                </a:solidFill>
              </a:rPr>
              <a:t> (like you)</a:t>
            </a:r>
            <a:endParaRPr b="0" sz="1700">
              <a:solidFill>
                <a:schemeClr val="accent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★"/>
            </a:pPr>
            <a:r>
              <a:rPr b="0" lang="en" sz="1700">
                <a:solidFill>
                  <a:schemeClr val="accent6"/>
                </a:solidFill>
              </a:rPr>
              <a:t>Get America vote ready for 2024’s MASSIVE election year!</a:t>
            </a:r>
            <a:endParaRPr sz="1700">
              <a:solidFill>
                <a:schemeClr val="accent6"/>
              </a:solidFill>
            </a:endParaRPr>
          </a:p>
        </p:txBody>
      </p:sp>
      <p:pic>
        <p:nvPicPr>
          <p:cNvPr id="286" name="Google Shape;2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3075" y="1690838"/>
            <a:ext cx="2649450" cy="2649424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You are part of something BIG</a:t>
            </a:r>
            <a:endParaRPr/>
          </a:p>
        </p:txBody>
      </p:sp>
      <p:sp>
        <p:nvSpPr>
          <p:cNvPr id="292" name="Google Shape;292;p5"/>
          <p:cNvSpPr txBox="1"/>
          <p:nvPr>
            <p:ph idx="1" type="body"/>
          </p:nvPr>
        </p:nvSpPr>
        <p:spPr>
          <a:xfrm>
            <a:off x="304800" y="1349950"/>
            <a:ext cx="47592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600">
                <a:solidFill>
                  <a:schemeClr val="accent6"/>
                </a:solidFill>
              </a:rPr>
              <a:t>Supporting hundreds of thousand of voters nationwide as they …</a:t>
            </a:r>
            <a:endParaRPr sz="16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accent6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★"/>
            </a:pPr>
            <a:r>
              <a:rPr b="0" lang="en" sz="1600">
                <a:solidFill>
                  <a:schemeClr val="accent6"/>
                </a:solidFill>
              </a:rPr>
              <a:t>Update their registration or register to vote for the first time</a:t>
            </a:r>
            <a:endParaRPr b="0" sz="160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600">
              <a:solidFill>
                <a:schemeClr val="accent6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★"/>
            </a:pPr>
            <a:r>
              <a:rPr b="0" lang="en" sz="1600">
                <a:solidFill>
                  <a:schemeClr val="accent6"/>
                </a:solidFill>
              </a:rPr>
              <a:t>Learn more about upcoming elections</a:t>
            </a:r>
            <a:endParaRPr b="0" sz="1600">
              <a:solidFill>
                <a:schemeClr val="accent6"/>
              </a:solidFill>
            </a:endParaRPr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0" sz="1600">
              <a:solidFill>
                <a:schemeClr val="accent6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★"/>
            </a:pPr>
            <a:r>
              <a:rPr b="0" lang="en" sz="1600">
                <a:solidFill>
                  <a:schemeClr val="accent6"/>
                </a:solidFill>
              </a:rPr>
              <a:t>Celebrate a civic holiday!</a:t>
            </a:r>
            <a:endParaRPr b="0" sz="16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600">
                <a:solidFill>
                  <a:schemeClr val="accent6"/>
                </a:solidFill>
              </a:rPr>
              <a:t>Joined by thousands of community partners across the country! </a:t>
            </a:r>
            <a:endParaRPr sz="1600">
              <a:solidFill>
                <a:schemeClr val="accent6"/>
              </a:solidFill>
            </a:endParaRPr>
          </a:p>
        </p:txBody>
      </p:sp>
      <p:pic>
        <p:nvPicPr>
          <p:cNvPr id="293" name="Google Shape;29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8625" y="1701550"/>
            <a:ext cx="2933099" cy="2395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Why become a partner?</a:t>
            </a:r>
            <a:endParaRPr/>
          </a:p>
        </p:txBody>
      </p:sp>
      <p:sp>
        <p:nvSpPr>
          <p:cNvPr id="299" name="Google Shape;299;p7"/>
          <p:cNvSpPr txBox="1"/>
          <p:nvPr>
            <p:ph idx="1" type="body"/>
          </p:nvPr>
        </p:nvSpPr>
        <p:spPr>
          <a:xfrm>
            <a:off x="166900" y="1400750"/>
            <a:ext cx="50364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lang="en" sz="1400">
                <a:solidFill>
                  <a:schemeClr val="accent6"/>
                </a:solidFill>
              </a:rPr>
              <a:t>National Voter Registration Day is a partner-driven</a:t>
            </a:r>
            <a:r>
              <a:rPr b="0" lang="en" sz="1400">
                <a:solidFill>
                  <a:schemeClr val="accent6"/>
                </a:solidFill>
              </a:rPr>
              <a:t> </a:t>
            </a:r>
            <a:r>
              <a:rPr lang="en" sz="1400">
                <a:solidFill>
                  <a:schemeClr val="accent6"/>
                </a:solidFill>
              </a:rPr>
              <a:t>effort!</a:t>
            </a:r>
            <a:endParaRPr b="0" sz="1400">
              <a:solidFill>
                <a:schemeClr val="accent6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b="0" lang="en" sz="1400">
                <a:solidFill>
                  <a:schemeClr val="accent6"/>
                </a:solidFill>
              </a:rPr>
              <a:t>Every year, </a:t>
            </a:r>
            <a:r>
              <a:rPr lang="en" sz="1400">
                <a:solidFill>
                  <a:schemeClr val="accent6"/>
                </a:solidFill>
              </a:rPr>
              <a:t>thousands of partners of all stripes and sizes participate</a:t>
            </a:r>
            <a:r>
              <a:rPr b="0" lang="en" sz="1400">
                <a:solidFill>
                  <a:schemeClr val="accent6"/>
                </a:solidFill>
              </a:rPr>
              <a:t>: nonprofits, campus and youth groups, high schools, libraries, election offices, companies, co-ops, digital platforms, media outlets, and more</a:t>
            </a:r>
            <a:endParaRPr b="0" sz="1400">
              <a:solidFill>
                <a:schemeClr val="accent6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★"/>
            </a:pPr>
            <a:r>
              <a:rPr b="0" lang="en" sz="1400">
                <a:solidFill>
                  <a:schemeClr val="accent6"/>
                </a:solidFill>
              </a:rPr>
              <a:t>Partners </a:t>
            </a:r>
            <a:r>
              <a:rPr lang="en" sz="1400">
                <a:solidFill>
                  <a:schemeClr val="accent6"/>
                </a:solidFill>
              </a:rPr>
              <a:t>organize community events</a:t>
            </a:r>
            <a:r>
              <a:rPr b="0" lang="en" sz="1400">
                <a:solidFill>
                  <a:schemeClr val="accent6"/>
                </a:solidFill>
              </a:rPr>
              <a:t>, post on </a:t>
            </a:r>
            <a:r>
              <a:rPr lang="en" sz="1400">
                <a:solidFill>
                  <a:schemeClr val="accent6"/>
                </a:solidFill>
              </a:rPr>
              <a:t>social media</a:t>
            </a:r>
            <a:r>
              <a:rPr b="0" lang="en" sz="1400">
                <a:solidFill>
                  <a:schemeClr val="accent6"/>
                </a:solidFill>
              </a:rPr>
              <a:t>, conduct </a:t>
            </a:r>
            <a:r>
              <a:rPr lang="en" sz="1400">
                <a:solidFill>
                  <a:schemeClr val="accent6"/>
                </a:solidFill>
              </a:rPr>
              <a:t>employee outreach</a:t>
            </a:r>
            <a:r>
              <a:rPr b="0" lang="en" sz="1400">
                <a:solidFill>
                  <a:schemeClr val="accent6"/>
                </a:solidFill>
              </a:rPr>
              <a:t>, hold </a:t>
            </a:r>
            <a:r>
              <a:rPr lang="en" sz="1400">
                <a:solidFill>
                  <a:schemeClr val="accent6"/>
                </a:solidFill>
              </a:rPr>
              <a:t>online events</a:t>
            </a:r>
            <a:r>
              <a:rPr b="0" lang="en" sz="1400">
                <a:solidFill>
                  <a:schemeClr val="accent6"/>
                </a:solidFill>
              </a:rPr>
              <a:t>, and l</a:t>
            </a:r>
            <a:r>
              <a:rPr lang="en" sz="1400">
                <a:solidFill>
                  <a:schemeClr val="accent6"/>
                </a:solidFill>
              </a:rPr>
              <a:t>everage their network</a:t>
            </a:r>
            <a:r>
              <a:rPr b="0" lang="en" sz="1400">
                <a:solidFill>
                  <a:schemeClr val="accent6"/>
                </a:solidFill>
              </a:rPr>
              <a:t> and reach to register voters</a:t>
            </a:r>
            <a:endParaRPr b="0" sz="14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/>
          </a:p>
        </p:txBody>
      </p:sp>
      <p:pic>
        <p:nvPicPr>
          <p:cNvPr id="300" name="Google Shape;30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1925" y="1636325"/>
            <a:ext cx="3138048" cy="235355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ea617e37da_0_495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000"/>
              <a:t>Thousands of partners already signed on all across America!</a:t>
            </a:r>
            <a:endParaRPr sz="2000"/>
          </a:p>
        </p:txBody>
      </p:sp>
      <p:pic>
        <p:nvPicPr>
          <p:cNvPr id="306" name="Google Shape;306;g2ea617e37da_0_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325" y="1643000"/>
            <a:ext cx="4648250" cy="249682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07" name="Google Shape;307;g2ea617e37da_0_495"/>
          <p:cNvGrpSpPr/>
          <p:nvPr/>
        </p:nvGrpSpPr>
        <p:grpSpPr>
          <a:xfrm>
            <a:off x="6634845" y="1699277"/>
            <a:ext cx="1933200" cy="1847700"/>
            <a:chOff x="6669095" y="1647902"/>
            <a:chExt cx="1933200" cy="1847700"/>
          </a:xfrm>
        </p:grpSpPr>
        <p:sp>
          <p:nvSpPr>
            <p:cNvPr id="308" name="Google Shape;308;g2ea617e37da_0_495"/>
            <p:cNvSpPr/>
            <p:nvPr/>
          </p:nvSpPr>
          <p:spPr>
            <a:xfrm rot="1058354">
              <a:off x="6850109" y="1852152"/>
              <a:ext cx="1571171" cy="1439200"/>
            </a:xfrm>
            <a:prstGeom prst="wedgeEllipse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g2ea617e37da_0_495"/>
            <p:cNvSpPr txBox="1"/>
            <p:nvPr/>
          </p:nvSpPr>
          <p:spPr>
            <a:xfrm>
              <a:off x="6925000" y="2142675"/>
              <a:ext cx="1421400" cy="9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2"/>
                  </a:solidFill>
                </a:rPr>
                <a:t>…and the number keeps growing!</a:t>
              </a: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"/>
          <p:cNvSpPr txBox="1"/>
          <p:nvPr>
            <p:ph type="title"/>
          </p:nvPr>
        </p:nvSpPr>
        <p:spPr>
          <a:xfrm>
            <a:off x="304800" y="400050"/>
            <a:ext cx="85344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Community partner expectations</a:t>
            </a:r>
            <a:endParaRPr/>
          </a:p>
        </p:txBody>
      </p:sp>
      <p:sp>
        <p:nvSpPr>
          <p:cNvPr id="315" name="Google Shape;315;p8"/>
          <p:cNvSpPr txBox="1"/>
          <p:nvPr>
            <p:ph idx="1" type="body"/>
          </p:nvPr>
        </p:nvSpPr>
        <p:spPr>
          <a:xfrm>
            <a:off x="546325" y="1450237"/>
            <a:ext cx="4517700" cy="28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lang="en">
                <a:solidFill>
                  <a:schemeClr val="accent6"/>
                </a:solidFill>
              </a:rPr>
              <a:t>Nonpartisan</a:t>
            </a:r>
            <a:endParaRPr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lang="en">
                <a:solidFill>
                  <a:schemeClr val="accent6"/>
                </a:solidFill>
              </a:rPr>
              <a:t>Inclusive</a:t>
            </a:r>
            <a:endParaRPr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lang="en">
                <a:solidFill>
                  <a:schemeClr val="accent6"/>
                </a:solidFill>
              </a:rPr>
              <a:t>Aware of your state’s voter registration laws</a:t>
            </a:r>
            <a:endParaRPr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★"/>
            </a:pPr>
            <a:r>
              <a:rPr lang="en">
                <a:solidFill>
                  <a:schemeClr val="accent6"/>
                </a:solidFill>
              </a:rPr>
              <a:t>Non-transactional</a:t>
            </a:r>
            <a:endParaRPr>
              <a:solidFill>
                <a:schemeClr val="accent6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800"/>
              <a:buChar char="★"/>
            </a:pPr>
            <a:r>
              <a:rPr lang="en">
                <a:solidFill>
                  <a:schemeClr val="accent6"/>
                </a:solidFill>
              </a:rPr>
              <a:t>Fun!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316" name="Google Shape;31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9375" y="1643001"/>
            <a:ext cx="3647974" cy="242962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Custom 183">
      <a:dk1>
        <a:srgbClr val="000000"/>
      </a:dk1>
      <a:lt1>
        <a:srgbClr val="FFFFFF"/>
      </a:lt1>
      <a:dk2>
        <a:srgbClr val="BA0000"/>
      </a:dk2>
      <a:lt2>
        <a:srgbClr val="E7E6E6"/>
      </a:lt2>
      <a:accent1>
        <a:srgbClr val="DC3A41"/>
      </a:accent1>
      <a:accent2>
        <a:srgbClr val="022061"/>
      </a:accent2>
      <a:accent3>
        <a:srgbClr val="737173"/>
      </a:accent3>
      <a:accent4>
        <a:srgbClr val="00B8F8"/>
      </a:accent4>
      <a:accent5>
        <a:srgbClr val="E0BE40"/>
      </a:accent5>
      <a:accent6>
        <a:srgbClr val="003191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NVRD">
  <a:themeElements>
    <a:clrScheme name="Simple Light">
      <a:dk1>
        <a:srgbClr val="184A7C"/>
      </a:dk1>
      <a:lt1>
        <a:srgbClr val="EFF8FA"/>
      </a:lt1>
      <a:dk2>
        <a:srgbClr val="3E4347"/>
      </a:dk2>
      <a:lt2>
        <a:srgbClr val="EFF8FA"/>
      </a:lt2>
      <a:accent1>
        <a:srgbClr val="00A9D8"/>
      </a:accent1>
      <a:accent2>
        <a:srgbClr val="E45C60"/>
      </a:accent2>
      <a:accent3>
        <a:srgbClr val="CAAD1C"/>
      </a:accent3>
      <a:accent4>
        <a:srgbClr val="00A9D8"/>
      </a:accent4>
      <a:accent5>
        <a:srgbClr val="E45C60"/>
      </a:accent5>
      <a:accent6>
        <a:srgbClr val="CAAD1C"/>
      </a:accent6>
      <a:hlink>
        <a:srgbClr val="00A9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