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3" r:id="rId4"/>
    <p:sldMasterId id="214748368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</p:sldIdLst>
  <p:sldSz cy="5143500" cx="9144000"/>
  <p:notesSz cx="6858000" cy="9144000"/>
  <p:embeddedFontLst>
    <p:embeddedFont>
      <p:font typeface="Libre Franklin"/>
      <p:regular r:id="rId17"/>
      <p:bold r:id="rId18"/>
      <p:italic r:id="rId19"/>
      <p:boldItalic r:id="rId20"/>
    </p:embeddedFont>
    <p:embeddedFont>
      <p:font typeface="Lato"/>
      <p:regular r:id="rId21"/>
      <p:bold r:id="rId22"/>
      <p:italic r:id="rId23"/>
      <p:boldItalic r:id="rId24"/>
    </p:embeddedFont>
    <p:embeddedFont>
      <p:font typeface="Lato Light"/>
      <p:regular r:id="rId25"/>
      <p:bold r:id="rId26"/>
      <p:italic r:id="rId27"/>
      <p:boldItalic r:id="rId28"/>
    </p:embeddedFont>
    <p:embeddedFont>
      <p:font typeface="Lato Black"/>
      <p:bold r:id="rId29"/>
      <p:boldItalic r:id="rId30"/>
    </p:embeddedFont>
    <p:embeddedFont>
      <p:font typeface="Helvetica Neue"/>
      <p:regular r:id="rId31"/>
      <p:bold r:id="rId32"/>
      <p:italic r:id="rId33"/>
      <p:boldItalic r:id="rId34"/>
    </p:embeddedFont>
    <p:embeddedFont>
      <p:font typeface="Helvetica Neue Light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ibreFranklin-boldItalic.fntdata"/><Relationship Id="rId22" Type="http://schemas.openxmlformats.org/officeDocument/2006/relationships/font" Target="fonts/Lato-bold.fntdata"/><Relationship Id="rId21" Type="http://schemas.openxmlformats.org/officeDocument/2006/relationships/font" Target="fonts/Lato-regular.fntdata"/><Relationship Id="rId24" Type="http://schemas.openxmlformats.org/officeDocument/2006/relationships/font" Target="fonts/Lato-boldItalic.fntdata"/><Relationship Id="rId23" Type="http://schemas.openxmlformats.org/officeDocument/2006/relationships/font" Target="fonts/Lato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LatoLight-bold.fntdata"/><Relationship Id="rId25" Type="http://schemas.openxmlformats.org/officeDocument/2006/relationships/font" Target="fonts/LatoLight-regular.fntdata"/><Relationship Id="rId28" Type="http://schemas.openxmlformats.org/officeDocument/2006/relationships/font" Target="fonts/LatoLight-boldItalic.fntdata"/><Relationship Id="rId27" Type="http://schemas.openxmlformats.org/officeDocument/2006/relationships/font" Target="fonts/LatoLight-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LatoBlack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HelveticaNeue-regular.fntdata"/><Relationship Id="rId30" Type="http://schemas.openxmlformats.org/officeDocument/2006/relationships/font" Target="fonts/LatoBlack-boldItalic.fntdata"/><Relationship Id="rId11" Type="http://schemas.openxmlformats.org/officeDocument/2006/relationships/slide" Target="slides/slide5.xml"/><Relationship Id="rId33" Type="http://schemas.openxmlformats.org/officeDocument/2006/relationships/font" Target="fonts/HelveticaNeue-italic.fntdata"/><Relationship Id="rId10" Type="http://schemas.openxmlformats.org/officeDocument/2006/relationships/slide" Target="slides/slide4.xml"/><Relationship Id="rId32" Type="http://schemas.openxmlformats.org/officeDocument/2006/relationships/font" Target="fonts/HelveticaNeue-bold.fntdata"/><Relationship Id="rId13" Type="http://schemas.openxmlformats.org/officeDocument/2006/relationships/slide" Target="slides/slide7.xml"/><Relationship Id="rId35" Type="http://schemas.openxmlformats.org/officeDocument/2006/relationships/font" Target="fonts/HelveticaNeueLight-regular.fntdata"/><Relationship Id="rId12" Type="http://schemas.openxmlformats.org/officeDocument/2006/relationships/slide" Target="slides/slide6.xml"/><Relationship Id="rId34" Type="http://schemas.openxmlformats.org/officeDocument/2006/relationships/font" Target="fonts/HelveticaNeue-boldItalic.fntdata"/><Relationship Id="rId15" Type="http://schemas.openxmlformats.org/officeDocument/2006/relationships/slide" Target="slides/slide9.xml"/><Relationship Id="rId37" Type="http://schemas.openxmlformats.org/officeDocument/2006/relationships/font" Target="fonts/HelveticaNeueLight-italic.fntdata"/><Relationship Id="rId14" Type="http://schemas.openxmlformats.org/officeDocument/2006/relationships/slide" Target="slides/slide8.xml"/><Relationship Id="rId36" Type="http://schemas.openxmlformats.org/officeDocument/2006/relationships/font" Target="fonts/HelveticaNeueLight-bold.fntdata"/><Relationship Id="rId17" Type="http://schemas.openxmlformats.org/officeDocument/2006/relationships/font" Target="fonts/LibreFranklin-regular.fntdata"/><Relationship Id="rId16" Type="http://schemas.openxmlformats.org/officeDocument/2006/relationships/slide" Target="slides/slide10.xml"/><Relationship Id="rId38" Type="http://schemas.openxmlformats.org/officeDocument/2006/relationships/font" Target="fonts/HelveticaNeueLight-boldItalic.fntdata"/><Relationship Id="rId19" Type="http://schemas.openxmlformats.org/officeDocument/2006/relationships/font" Target="fonts/LibreFranklin-italic.fntdata"/><Relationship Id="rId18" Type="http://schemas.openxmlformats.org/officeDocument/2006/relationships/font" Target="fonts/LibreFranklin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5f145a4b72_0_5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4" name="Google Shape;244;g25f145a4b72_0_57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5f145a4b72_0_6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8" name="Google Shape;308;g25f145a4b72_0_6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5f145a4b72_0_5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“Are you part of our story?” </a:t>
            </a:r>
            <a:endParaRPr sz="11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98450" lvl="0" marL="596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100"/>
              <a:buChar char="●"/>
            </a:pP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If you have checked your voter registration in the last year, rub your hands together. </a:t>
            </a:r>
            <a:endParaRPr sz="11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98450" lvl="0" marL="596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Char char="●"/>
            </a:pP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If you have ever helped someone else register to vote, do a drumroll. </a:t>
            </a:r>
            <a:endParaRPr sz="11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98450" lvl="0" marL="596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Char char="●"/>
            </a:pP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If you have participated in NVRD as a community partner, clap your hands. </a:t>
            </a:r>
            <a:endParaRPr sz="11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98450" lvl="0" marL="596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Char char="●"/>
            </a:pP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Now if you made any noise, make it again now, all together. That’s the sound of democracy at work. </a:t>
            </a:r>
            <a:endParaRPr sz="11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0" name="Google Shape;250;g25f145a4b72_0_5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5f145a4b72_0_5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8" name="Google Shape;258;g25f145a4b72_0_5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5f145a4b72_0_6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" name="Google Shape;266;g25f145a4b72_0_6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5f145a4b72_0_5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g25f145a4b72_0_5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5f145a4b72_0_6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0" name="Google Shape;280;g25f145a4b72_0_6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5f145a4b72_0_8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25f145a4b72_0_8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5f145a4b72_0_6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4" name="Google Shape;294;g25f145a4b72_0_6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5f145a4b72_0_8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25f145a4b72_0_8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Relationship Id="rId3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Relationship Id="rId3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Relationship Id="rId3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Relationship Id="rId3" Type="http://schemas.openxmlformats.org/officeDocument/2006/relationships/image" Target="../media/image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holding signs&#10;&#10;Description automatically generated with medium confidence" id="56" name="Google Shape;56;p14"/>
          <p:cNvPicPr preferRelativeResize="0"/>
          <p:nvPr/>
        </p:nvPicPr>
        <p:blipFill rotWithShape="1">
          <a:blip r:embed="rId2">
            <a:alphaModFix amt="37000"/>
          </a:blip>
          <a:srcRect b="0" l="0" r="0" t="0"/>
          <a:stretch/>
        </p:blipFill>
        <p:spPr>
          <a:xfrm>
            <a:off x="0" y="1"/>
            <a:ext cx="914400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106891" y="4741217"/>
            <a:ext cx="414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8" name="Google Shape;5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0474" y="4261104"/>
            <a:ext cx="740415" cy="74041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 txBox="1"/>
          <p:nvPr/>
        </p:nvSpPr>
        <p:spPr>
          <a:xfrm>
            <a:off x="481505" y="4775129"/>
            <a:ext cx="1828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 NationalVoterRegistrationDay.org</a:t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4"/>
          <p:cNvSpPr/>
          <p:nvPr/>
        </p:nvSpPr>
        <p:spPr>
          <a:xfrm>
            <a:off x="0" y="3362036"/>
            <a:ext cx="7869300" cy="572700"/>
          </a:xfrm>
          <a:prstGeom prst="rect">
            <a:avLst/>
          </a:prstGeom>
          <a:solidFill>
            <a:schemeClr val="dk2">
              <a:alpha val="8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4"/>
          <p:cNvSpPr txBox="1"/>
          <p:nvPr>
            <p:ph type="title"/>
          </p:nvPr>
        </p:nvSpPr>
        <p:spPr>
          <a:xfrm>
            <a:off x="277829" y="3315416"/>
            <a:ext cx="85344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1" i="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around a table&#10;&#10;Description automatically generated with medium confidence" id="63" name="Google Shape;63;p15"/>
          <p:cNvPicPr preferRelativeResize="0"/>
          <p:nvPr/>
        </p:nvPicPr>
        <p:blipFill rotWithShape="1">
          <a:blip r:embed="rId2">
            <a:alphaModFix amt="50000"/>
          </a:blip>
          <a:srcRect b="0" l="0" r="0" t="6733"/>
          <a:stretch/>
        </p:blipFill>
        <p:spPr>
          <a:xfrm>
            <a:off x="0" y="0"/>
            <a:ext cx="9144000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5"/>
          <p:cNvSpPr/>
          <p:nvPr/>
        </p:nvSpPr>
        <p:spPr>
          <a:xfrm>
            <a:off x="651163" y="2123839"/>
            <a:ext cx="7998600" cy="572700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106891" y="4741217"/>
            <a:ext cx="414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6" name="Google Shape;6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33236" y="3418626"/>
            <a:ext cx="1198838" cy="1198838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5412510" y="4692650"/>
            <a:ext cx="34536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 sz="14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8" name="Google Shape;68;p15"/>
          <p:cNvSpPr/>
          <p:nvPr/>
        </p:nvSpPr>
        <p:spPr>
          <a:xfrm>
            <a:off x="969818" y="1475587"/>
            <a:ext cx="7336500" cy="572700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5"/>
          <p:cNvSpPr txBox="1"/>
          <p:nvPr>
            <p:ph type="title"/>
          </p:nvPr>
        </p:nvSpPr>
        <p:spPr>
          <a:xfrm>
            <a:off x="937257" y="1649706"/>
            <a:ext cx="7454100" cy="7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ctr">
              <a:lnSpc>
                <a:spcPct val="16372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1" i="0" sz="32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>
            <p:ph type="title"/>
          </p:nvPr>
        </p:nvSpPr>
        <p:spPr>
          <a:xfrm>
            <a:off x="304800" y="400050"/>
            <a:ext cx="85344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1" i="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2" type="sldNum"/>
          </p:nvPr>
        </p:nvSpPr>
        <p:spPr>
          <a:xfrm>
            <a:off x="106891" y="4741217"/>
            <a:ext cx="414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3" name="Google Shape;73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80474" y="4261104"/>
            <a:ext cx="740415" cy="74041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304801" y="1066611"/>
            <a:ext cx="8517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/>
            </a:lvl3pPr>
            <a:lvl4pPr indent="-2984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100"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Custom Layout">
  <p:cSld name="7_Custom Layou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/>
          <p:nvPr>
            <p:ph type="title"/>
          </p:nvPr>
        </p:nvSpPr>
        <p:spPr>
          <a:xfrm>
            <a:off x="304800" y="400050"/>
            <a:ext cx="85344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1" i="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106891" y="4741217"/>
            <a:ext cx="414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8" name="Google Shape;78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80474" y="4261104"/>
            <a:ext cx="740415" cy="74041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7"/>
          <p:cNvSpPr txBox="1"/>
          <p:nvPr>
            <p:ph idx="1" type="body"/>
          </p:nvPr>
        </p:nvSpPr>
        <p:spPr>
          <a:xfrm>
            <a:off x="304802" y="1066611"/>
            <a:ext cx="43227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/>
            </a:lvl3pPr>
            <a:lvl4pPr indent="-2984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100"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0" name="Google Shape;80;p17"/>
          <p:cNvSpPr/>
          <p:nvPr/>
        </p:nvSpPr>
        <p:spPr>
          <a:xfrm>
            <a:off x="5098472" y="3556001"/>
            <a:ext cx="1034400" cy="942000"/>
          </a:xfrm>
          <a:prstGeom prst="corner">
            <a:avLst>
              <a:gd fmla="val 12406" name="adj1"/>
              <a:gd fmla="val 1391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7"/>
          <p:cNvSpPr/>
          <p:nvPr/>
        </p:nvSpPr>
        <p:spPr>
          <a:xfrm rot="10800000">
            <a:off x="7800182" y="1103853"/>
            <a:ext cx="1034400" cy="942000"/>
          </a:xfrm>
          <a:prstGeom prst="corner">
            <a:avLst>
              <a:gd fmla="val 12406" name="adj1"/>
              <a:gd fmla="val 1391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7"/>
          <p:cNvSpPr/>
          <p:nvPr>
            <p:ph idx="2" type="chart"/>
          </p:nvPr>
        </p:nvSpPr>
        <p:spPr>
          <a:xfrm>
            <a:off x="5294116" y="1282175"/>
            <a:ext cx="3297300" cy="30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/>
          <p:nvPr/>
        </p:nvSpPr>
        <p:spPr>
          <a:xfrm>
            <a:off x="0" y="434110"/>
            <a:ext cx="7869300" cy="5727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8"/>
          <p:cNvSpPr txBox="1"/>
          <p:nvPr>
            <p:ph type="title"/>
          </p:nvPr>
        </p:nvSpPr>
        <p:spPr>
          <a:xfrm>
            <a:off x="304800" y="400050"/>
            <a:ext cx="85344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1" i="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6" name="Google Shape;86;p18"/>
          <p:cNvSpPr txBox="1"/>
          <p:nvPr>
            <p:ph idx="12" type="sldNum"/>
          </p:nvPr>
        </p:nvSpPr>
        <p:spPr>
          <a:xfrm>
            <a:off x="106891" y="4741217"/>
            <a:ext cx="414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7" name="Google Shape;87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80474" y="4261104"/>
            <a:ext cx="740415" cy="74041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8"/>
          <p:cNvSpPr txBox="1"/>
          <p:nvPr>
            <p:ph idx="1" type="body"/>
          </p:nvPr>
        </p:nvSpPr>
        <p:spPr>
          <a:xfrm>
            <a:off x="304801" y="1477817"/>
            <a:ext cx="85176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/>
            </a:lvl3pPr>
            <a:lvl4pPr indent="-2984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100"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9" name="Google Shape;89;p18"/>
          <p:cNvSpPr/>
          <p:nvPr/>
        </p:nvSpPr>
        <p:spPr>
          <a:xfrm>
            <a:off x="8542020" y="1203960"/>
            <a:ext cx="274200" cy="2361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lt1">
              <a:alpha val="7255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8"/>
          <p:cNvSpPr/>
          <p:nvPr/>
        </p:nvSpPr>
        <p:spPr>
          <a:xfrm>
            <a:off x="5327703" y="1182255"/>
            <a:ext cx="3567000" cy="30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8"/>
          <p:cNvSpPr/>
          <p:nvPr/>
        </p:nvSpPr>
        <p:spPr>
          <a:xfrm>
            <a:off x="8533056" y="1202679"/>
            <a:ext cx="274200" cy="2361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lt1">
              <a:alpha val="7255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">
  <p:cSld name="5_Custom Layou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/>
          <p:nvPr/>
        </p:nvSpPr>
        <p:spPr>
          <a:xfrm>
            <a:off x="0" y="434110"/>
            <a:ext cx="7869300" cy="572700"/>
          </a:xfrm>
          <a:prstGeom prst="rect">
            <a:avLst/>
          </a:prstGeom>
          <a:solidFill>
            <a:schemeClr val="dk2">
              <a:alpha val="8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9"/>
          <p:cNvSpPr txBox="1"/>
          <p:nvPr>
            <p:ph type="title"/>
          </p:nvPr>
        </p:nvSpPr>
        <p:spPr>
          <a:xfrm>
            <a:off x="304800" y="400050"/>
            <a:ext cx="85344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1" i="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5" name="Google Shape;95;p19"/>
          <p:cNvSpPr txBox="1"/>
          <p:nvPr>
            <p:ph idx="12" type="sldNum"/>
          </p:nvPr>
        </p:nvSpPr>
        <p:spPr>
          <a:xfrm>
            <a:off x="106891" y="4741217"/>
            <a:ext cx="414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6" name="Google Shape;96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80474" y="4261104"/>
            <a:ext cx="740415" cy="74041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304801" y="1477817"/>
            <a:ext cx="85176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/>
            </a:lvl3pPr>
            <a:lvl4pPr indent="-2984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100"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8" name="Google Shape;98;p19"/>
          <p:cNvSpPr/>
          <p:nvPr/>
        </p:nvSpPr>
        <p:spPr>
          <a:xfrm>
            <a:off x="5327703" y="1182255"/>
            <a:ext cx="3567000" cy="30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9"/>
          <p:cNvSpPr/>
          <p:nvPr/>
        </p:nvSpPr>
        <p:spPr>
          <a:xfrm>
            <a:off x="8542020" y="1203960"/>
            <a:ext cx="274200" cy="2361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lt1">
              <a:alpha val="7255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posing for a photo&#10;&#10;Description automatically generated" id="101" name="Google Shape;101;p20"/>
          <p:cNvPicPr preferRelativeResize="0"/>
          <p:nvPr/>
        </p:nvPicPr>
        <p:blipFill rotWithShape="1">
          <a:blip r:embed="rId2">
            <a:alphaModFix amt="32000"/>
          </a:blip>
          <a:srcRect b="0" l="0" r="0" t="0"/>
          <a:stretch/>
        </p:blipFill>
        <p:spPr>
          <a:xfrm>
            <a:off x="0" y="0"/>
            <a:ext cx="915750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0"/>
          <p:cNvSpPr txBox="1"/>
          <p:nvPr>
            <p:ph idx="12" type="sldNum"/>
          </p:nvPr>
        </p:nvSpPr>
        <p:spPr>
          <a:xfrm>
            <a:off x="106891" y="4741217"/>
            <a:ext cx="414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3" name="Google Shape;10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0474" y="4261104"/>
            <a:ext cx="740415" cy="74041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0"/>
          <p:cNvSpPr txBox="1"/>
          <p:nvPr/>
        </p:nvSpPr>
        <p:spPr>
          <a:xfrm>
            <a:off x="481505" y="4775129"/>
            <a:ext cx="1828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©  NationalVoterRegistrationDay.org</a:t>
            </a:r>
            <a:endParaRPr b="0" i="0" sz="700" u="none" cap="none" strike="noStrike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0"/>
          <p:cNvSpPr/>
          <p:nvPr/>
        </p:nvSpPr>
        <p:spPr>
          <a:xfrm>
            <a:off x="0" y="3389746"/>
            <a:ext cx="7869300" cy="5727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20"/>
          <p:cNvSpPr txBox="1"/>
          <p:nvPr>
            <p:ph type="title"/>
          </p:nvPr>
        </p:nvSpPr>
        <p:spPr>
          <a:xfrm>
            <a:off x="176230" y="3352362"/>
            <a:ext cx="85344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1" i="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7" name="Google Shape;107;p20"/>
          <p:cNvSpPr/>
          <p:nvPr/>
        </p:nvSpPr>
        <p:spPr>
          <a:xfrm>
            <a:off x="5403274" y="4184073"/>
            <a:ext cx="3380400" cy="304800"/>
          </a:xfrm>
          <a:prstGeom prst="rect">
            <a:avLst/>
          </a:prstGeom>
          <a:solidFill>
            <a:schemeClr val="accent5">
              <a:alpha val="8471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0"/>
          <p:cNvSpPr/>
          <p:nvPr/>
        </p:nvSpPr>
        <p:spPr>
          <a:xfrm>
            <a:off x="8451336" y="4219212"/>
            <a:ext cx="274200" cy="2361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lt1">
              <a:alpha val="7255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Custom Layout">
  <p:cSld name="10_Custom Layout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wearing white shoes&#10;&#10;Description automatically generated with low confidence" id="110" name="Google Shape;110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alpha val="4314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1"/>
          <p:cNvSpPr txBox="1"/>
          <p:nvPr>
            <p:ph type="title"/>
          </p:nvPr>
        </p:nvSpPr>
        <p:spPr>
          <a:xfrm>
            <a:off x="250121" y="2114689"/>
            <a:ext cx="85344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1" i="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3" name="Google Shape;113;p21"/>
          <p:cNvSpPr txBox="1"/>
          <p:nvPr>
            <p:ph idx="12" type="sldNum"/>
          </p:nvPr>
        </p:nvSpPr>
        <p:spPr>
          <a:xfrm>
            <a:off x="106891" y="4741217"/>
            <a:ext cx="414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4" name="Google Shape;114;p21"/>
          <p:cNvSpPr txBox="1"/>
          <p:nvPr/>
        </p:nvSpPr>
        <p:spPr>
          <a:xfrm>
            <a:off x="481505" y="4775129"/>
            <a:ext cx="1828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©  NationalVoterRegistrationDay.org</a:t>
            </a:r>
            <a:endParaRPr b="0" i="0" sz="700" u="none" cap="none" strike="noStrike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1"/>
          <p:cNvSpPr/>
          <p:nvPr/>
        </p:nvSpPr>
        <p:spPr>
          <a:xfrm>
            <a:off x="2826325" y="2115129"/>
            <a:ext cx="951300" cy="942000"/>
          </a:xfrm>
          <a:prstGeom prst="corner">
            <a:avLst>
              <a:gd fmla="val 12406" name="adj1"/>
              <a:gd fmla="val 1391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1"/>
          <p:cNvSpPr/>
          <p:nvPr/>
        </p:nvSpPr>
        <p:spPr>
          <a:xfrm rot="10800000">
            <a:off x="5320054" y="1759635"/>
            <a:ext cx="993000" cy="942000"/>
          </a:xfrm>
          <a:prstGeom prst="corner">
            <a:avLst>
              <a:gd fmla="val 12406" name="adj1"/>
              <a:gd fmla="val 1391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0474" y="4261104"/>
            <a:ext cx="740415" cy="740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Custom Layout">
  <p:cSld name="9_Custom Layou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posing for a photo&#10;&#10;Description automatically generated with low confidence" id="119" name="Google Shape;119;p22"/>
          <p:cNvPicPr preferRelativeResize="0"/>
          <p:nvPr/>
        </p:nvPicPr>
        <p:blipFill rotWithShape="1">
          <a:blip r:embed="rId2">
            <a:alphaModFix amt="31000"/>
          </a:blip>
          <a:srcRect b="0" l="0" r="0" t="0"/>
          <a:stretch/>
        </p:blipFill>
        <p:spPr>
          <a:xfrm>
            <a:off x="0" y="-1"/>
            <a:ext cx="9144000" cy="5176158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2"/>
          <p:cNvSpPr txBox="1"/>
          <p:nvPr>
            <p:ph type="title"/>
          </p:nvPr>
        </p:nvSpPr>
        <p:spPr>
          <a:xfrm>
            <a:off x="250121" y="2539232"/>
            <a:ext cx="85344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b="1" i="0">
                <a:solidFill>
                  <a:schemeClr val="accent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2"/>
          <p:cNvSpPr txBox="1"/>
          <p:nvPr>
            <p:ph idx="12" type="sldNum"/>
          </p:nvPr>
        </p:nvSpPr>
        <p:spPr>
          <a:xfrm>
            <a:off x="106891" y="4741217"/>
            <a:ext cx="414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2" name="Google Shape;12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0474" y="4261104"/>
            <a:ext cx="740415" cy="74041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2"/>
          <p:cNvSpPr txBox="1"/>
          <p:nvPr/>
        </p:nvSpPr>
        <p:spPr>
          <a:xfrm>
            <a:off x="481505" y="4775129"/>
            <a:ext cx="1828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©  NationalVoterRegistrationDay.org</a:t>
            </a:r>
            <a:endParaRPr b="0" i="0" sz="700" u="none" cap="none" strike="noStrike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22"/>
          <p:cNvSpPr/>
          <p:nvPr/>
        </p:nvSpPr>
        <p:spPr>
          <a:xfrm>
            <a:off x="1533234" y="2530435"/>
            <a:ext cx="951300" cy="942000"/>
          </a:xfrm>
          <a:prstGeom prst="corner">
            <a:avLst>
              <a:gd fmla="val 12406" name="adj1"/>
              <a:gd fmla="val 1391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22"/>
          <p:cNvSpPr/>
          <p:nvPr/>
        </p:nvSpPr>
        <p:spPr>
          <a:xfrm rot="10800000">
            <a:off x="6557727" y="2267305"/>
            <a:ext cx="993000" cy="942000"/>
          </a:xfrm>
          <a:prstGeom prst="corner">
            <a:avLst>
              <a:gd fmla="val 12406" name="adj1"/>
              <a:gd fmla="val 1391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around a table&#10;&#10;Description automatically generated with medium confidence" id="127" name="Google Shape;127;p23"/>
          <p:cNvPicPr preferRelativeResize="0"/>
          <p:nvPr/>
        </p:nvPicPr>
        <p:blipFill rotWithShape="1">
          <a:blip r:embed="rId2">
            <a:alphaModFix amt="50000"/>
          </a:blip>
          <a:srcRect b="0" l="0" r="0" t="6733"/>
          <a:stretch/>
        </p:blipFill>
        <p:spPr>
          <a:xfrm>
            <a:off x="0" y="0"/>
            <a:ext cx="9144000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3"/>
          <p:cNvSpPr/>
          <p:nvPr/>
        </p:nvSpPr>
        <p:spPr>
          <a:xfrm>
            <a:off x="1" y="3724039"/>
            <a:ext cx="7998600" cy="572700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23"/>
          <p:cNvSpPr txBox="1"/>
          <p:nvPr>
            <p:ph idx="12" type="sldNum"/>
          </p:nvPr>
        </p:nvSpPr>
        <p:spPr>
          <a:xfrm>
            <a:off x="106891" y="4741217"/>
            <a:ext cx="414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0" name="Google Shape;13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47090" y="3432481"/>
            <a:ext cx="1198838" cy="1198838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3"/>
          <p:cNvSpPr txBox="1"/>
          <p:nvPr>
            <p:ph idx="1" type="body"/>
          </p:nvPr>
        </p:nvSpPr>
        <p:spPr>
          <a:xfrm>
            <a:off x="5412510" y="4692650"/>
            <a:ext cx="34536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 sz="14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2" name="Google Shape;132;p23"/>
          <p:cNvSpPr/>
          <p:nvPr/>
        </p:nvSpPr>
        <p:spPr>
          <a:xfrm>
            <a:off x="1" y="3061931"/>
            <a:ext cx="7336500" cy="572700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3"/>
          <p:cNvSpPr txBox="1"/>
          <p:nvPr>
            <p:ph type="title"/>
          </p:nvPr>
        </p:nvSpPr>
        <p:spPr>
          <a:xfrm>
            <a:off x="293020" y="3201415"/>
            <a:ext cx="7454100" cy="7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16372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1" i="0" sz="32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/>
          <p:nvPr>
            <p:ph type="title"/>
          </p:nvPr>
        </p:nvSpPr>
        <p:spPr>
          <a:xfrm>
            <a:off x="304800" y="400050"/>
            <a:ext cx="85344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1" i="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6" name="Google Shape;136;p24"/>
          <p:cNvSpPr txBox="1"/>
          <p:nvPr>
            <p:ph idx="12" type="sldNum"/>
          </p:nvPr>
        </p:nvSpPr>
        <p:spPr>
          <a:xfrm>
            <a:off x="106891" y="4741217"/>
            <a:ext cx="414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7" name="Google Shape;137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80474" y="4261104"/>
            <a:ext cx="740415" cy="74041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4"/>
          <p:cNvSpPr/>
          <p:nvPr/>
        </p:nvSpPr>
        <p:spPr>
          <a:xfrm>
            <a:off x="6291072" y="1097280"/>
            <a:ext cx="2541900" cy="3401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4"/>
          <p:cNvSpPr txBox="1"/>
          <p:nvPr>
            <p:ph idx="1" type="body"/>
          </p:nvPr>
        </p:nvSpPr>
        <p:spPr>
          <a:xfrm>
            <a:off x="6492241" y="1280161"/>
            <a:ext cx="2103000" cy="3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indent="-2921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Char char="•"/>
              <a:defRPr sz="1000">
                <a:solidFill>
                  <a:schemeClr val="lt1"/>
                </a:solidFill>
              </a:defRPr>
            </a:lvl3pPr>
            <a:lvl4pPr indent="-2857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–"/>
              <a:defRPr sz="900"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0" name="Google Shape;140;p24"/>
          <p:cNvSpPr txBox="1"/>
          <p:nvPr>
            <p:ph idx="2" type="body"/>
          </p:nvPr>
        </p:nvSpPr>
        <p:spPr>
          <a:xfrm>
            <a:off x="304801" y="1066611"/>
            <a:ext cx="57669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/>
            </a:lvl3pPr>
            <a:lvl4pPr indent="-2984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100"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1" name="Google Shape;141;p24"/>
          <p:cNvSpPr/>
          <p:nvPr/>
        </p:nvSpPr>
        <p:spPr>
          <a:xfrm>
            <a:off x="6289962" y="3565237"/>
            <a:ext cx="1034400" cy="942000"/>
          </a:xfrm>
          <a:prstGeom prst="corner">
            <a:avLst>
              <a:gd fmla="val 12406" name="adj1"/>
              <a:gd fmla="val 1391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4"/>
          <p:cNvSpPr/>
          <p:nvPr/>
        </p:nvSpPr>
        <p:spPr>
          <a:xfrm rot="10800000">
            <a:off x="7800182" y="1103853"/>
            <a:ext cx="1034400" cy="942000"/>
          </a:xfrm>
          <a:prstGeom prst="corner">
            <a:avLst>
              <a:gd fmla="val 12406" name="adj1"/>
              <a:gd fmla="val 1391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Custom Layout">
  <p:cSld name="6_Custom Layou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 txBox="1"/>
          <p:nvPr>
            <p:ph type="title"/>
          </p:nvPr>
        </p:nvSpPr>
        <p:spPr>
          <a:xfrm>
            <a:off x="304800" y="400050"/>
            <a:ext cx="85344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1" i="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5" name="Google Shape;145;p25"/>
          <p:cNvSpPr txBox="1"/>
          <p:nvPr>
            <p:ph idx="12" type="sldNum"/>
          </p:nvPr>
        </p:nvSpPr>
        <p:spPr>
          <a:xfrm>
            <a:off x="106891" y="4741217"/>
            <a:ext cx="414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6" name="Google Shape;146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80474" y="4261104"/>
            <a:ext cx="740415" cy="74041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5"/>
          <p:cNvSpPr/>
          <p:nvPr/>
        </p:nvSpPr>
        <p:spPr>
          <a:xfrm>
            <a:off x="6291072" y="1097280"/>
            <a:ext cx="2541900" cy="340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25"/>
          <p:cNvSpPr txBox="1"/>
          <p:nvPr>
            <p:ph idx="1" type="body"/>
          </p:nvPr>
        </p:nvSpPr>
        <p:spPr>
          <a:xfrm>
            <a:off x="6492241" y="1280161"/>
            <a:ext cx="2103000" cy="3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2pPr>
            <a:lvl3pPr indent="-2921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>
                <a:solidFill>
                  <a:schemeClr val="dk1"/>
                </a:solidFill>
              </a:defRPr>
            </a:lvl3pPr>
            <a:lvl4pPr indent="-2857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–"/>
              <a:defRPr sz="900">
                <a:solidFill>
                  <a:schemeClr val="dk1"/>
                </a:solidFill>
              </a:defRPr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9" name="Google Shape;149;p25"/>
          <p:cNvSpPr txBox="1"/>
          <p:nvPr>
            <p:ph idx="2" type="body"/>
          </p:nvPr>
        </p:nvSpPr>
        <p:spPr>
          <a:xfrm>
            <a:off x="304801" y="1066611"/>
            <a:ext cx="57669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/>
            </a:lvl3pPr>
            <a:lvl4pPr indent="-2984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100"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0" name="Google Shape;150;p25"/>
          <p:cNvSpPr/>
          <p:nvPr/>
        </p:nvSpPr>
        <p:spPr>
          <a:xfrm>
            <a:off x="6289962" y="3565237"/>
            <a:ext cx="1034400" cy="942000"/>
          </a:xfrm>
          <a:prstGeom prst="corner">
            <a:avLst>
              <a:gd fmla="val 12406" name="adj1"/>
              <a:gd fmla="val 1391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5"/>
          <p:cNvSpPr/>
          <p:nvPr/>
        </p:nvSpPr>
        <p:spPr>
          <a:xfrm rot="10800000">
            <a:off x="7800182" y="1103853"/>
            <a:ext cx="1034400" cy="942000"/>
          </a:xfrm>
          <a:prstGeom prst="corner">
            <a:avLst>
              <a:gd fmla="val 12406" name="adj1"/>
              <a:gd fmla="val 1391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Custom Layout">
  <p:cSld name="8_Custom Layout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6"/>
          <p:cNvSpPr txBox="1"/>
          <p:nvPr>
            <p:ph type="title"/>
          </p:nvPr>
        </p:nvSpPr>
        <p:spPr>
          <a:xfrm>
            <a:off x="304800" y="400050"/>
            <a:ext cx="85344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1" i="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4" name="Google Shape;154;p26"/>
          <p:cNvSpPr txBox="1"/>
          <p:nvPr>
            <p:ph idx="12" type="sldNum"/>
          </p:nvPr>
        </p:nvSpPr>
        <p:spPr>
          <a:xfrm>
            <a:off x="106891" y="4741217"/>
            <a:ext cx="414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5" name="Google Shape;155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80474" y="4261104"/>
            <a:ext cx="740415" cy="74041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6"/>
          <p:cNvSpPr txBox="1"/>
          <p:nvPr>
            <p:ph idx="1" type="body"/>
          </p:nvPr>
        </p:nvSpPr>
        <p:spPr>
          <a:xfrm>
            <a:off x="304802" y="1066611"/>
            <a:ext cx="43227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/>
            </a:lvl3pPr>
            <a:lvl4pPr indent="-2984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100"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7" name="Google Shape;157;p26"/>
          <p:cNvSpPr/>
          <p:nvPr/>
        </p:nvSpPr>
        <p:spPr>
          <a:xfrm>
            <a:off x="5098472" y="3556001"/>
            <a:ext cx="1034400" cy="942000"/>
          </a:xfrm>
          <a:prstGeom prst="corner">
            <a:avLst>
              <a:gd fmla="val 12406" name="adj1"/>
              <a:gd fmla="val 1391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6"/>
          <p:cNvSpPr/>
          <p:nvPr/>
        </p:nvSpPr>
        <p:spPr>
          <a:xfrm rot="10800000">
            <a:off x="7800182" y="1103853"/>
            <a:ext cx="1034400" cy="942000"/>
          </a:xfrm>
          <a:prstGeom prst="corner">
            <a:avLst>
              <a:gd fmla="val 12406" name="adj1"/>
              <a:gd fmla="val 1391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6"/>
          <p:cNvSpPr/>
          <p:nvPr>
            <p:ph idx="2" type="pic"/>
          </p:nvPr>
        </p:nvSpPr>
        <p:spPr>
          <a:xfrm>
            <a:off x="5338764" y="1311563"/>
            <a:ext cx="3241800" cy="2992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Custom Layout">
  <p:cSld name="11_Custom Layout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/>
          <p:nvPr>
            <p:ph idx="12" type="sldNum"/>
          </p:nvPr>
        </p:nvSpPr>
        <p:spPr>
          <a:xfrm>
            <a:off x="106891" y="4741217"/>
            <a:ext cx="414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2" name="Google Shape;162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80474" y="4261104"/>
            <a:ext cx="740415" cy="74041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7"/>
          <p:cNvSpPr txBox="1"/>
          <p:nvPr>
            <p:ph idx="1" type="body"/>
          </p:nvPr>
        </p:nvSpPr>
        <p:spPr>
          <a:xfrm>
            <a:off x="646546" y="637309"/>
            <a:ext cx="7878600" cy="35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/>
            </a:lvl3pPr>
            <a:lvl4pPr indent="-2984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100"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4" name="Google Shape;164;p27"/>
          <p:cNvSpPr/>
          <p:nvPr/>
        </p:nvSpPr>
        <p:spPr>
          <a:xfrm>
            <a:off x="350981" y="3500583"/>
            <a:ext cx="1034400" cy="942000"/>
          </a:xfrm>
          <a:prstGeom prst="corner">
            <a:avLst>
              <a:gd fmla="val 12406" name="adj1"/>
              <a:gd fmla="val 1391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7"/>
          <p:cNvSpPr/>
          <p:nvPr/>
        </p:nvSpPr>
        <p:spPr>
          <a:xfrm rot="10800000">
            <a:off x="7754001" y="411126"/>
            <a:ext cx="1034400" cy="942000"/>
          </a:xfrm>
          <a:prstGeom prst="corner">
            <a:avLst>
              <a:gd fmla="val 12406" name="adj1"/>
              <a:gd fmla="val 1391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Custom Layout">
  <p:cSld name="12_Custom Layout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posing for a photo&#10;&#10;Description automatically generated with low confidence" id="167" name="Google Shape;167;p28"/>
          <p:cNvPicPr preferRelativeResize="0"/>
          <p:nvPr/>
        </p:nvPicPr>
        <p:blipFill rotWithShape="1">
          <a:blip r:embed="rId2">
            <a:alphaModFix amt="45000"/>
          </a:blip>
          <a:srcRect b="0" l="0" r="0" t="0"/>
          <a:stretch/>
        </p:blipFill>
        <p:spPr>
          <a:xfrm>
            <a:off x="0" y="-1"/>
            <a:ext cx="9144000" cy="5176158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8"/>
          <p:cNvSpPr/>
          <p:nvPr/>
        </p:nvSpPr>
        <p:spPr>
          <a:xfrm>
            <a:off x="-61472" y="0"/>
            <a:ext cx="9205500" cy="5143500"/>
          </a:xfrm>
          <a:prstGeom prst="rect">
            <a:avLst/>
          </a:prstGeom>
          <a:solidFill>
            <a:schemeClr val="accent6">
              <a:alpha val="4314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8"/>
          <p:cNvSpPr txBox="1"/>
          <p:nvPr>
            <p:ph type="title"/>
          </p:nvPr>
        </p:nvSpPr>
        <p:spPr>
          <a:xfrm>
            <a:off x="250121" y="2539232"/>
            <a:ext cx="85344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1" i="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0" name="Google Shape;170;p28"/>
          <p:cNvSpPr/>
          <p:nvPr/>
        </p:nvSpPr>
        <p:spPr>
          <a:xfrm>
            <a:off x="1533234" y="2530435"/>
            <a:ext cx="951300" cy="942000"/>
          </a:xfrm>
          <a:prstGeom prst="corner">
            <a:avLst>
              <a:gd fmla="val 12406" name="adj1"/>
              <a:gd fmla="val 1391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28"/>
          <p:cNvSpPr/>
          <p:nvPr/>
        </p:nvSpPr>
        <p:spPr>
          <a:xfrm rot="10800000">
            <a:off x="6557727" y="2267305"/>
            <a:ext cx="993000" cy="942000"/>
          </a:xfrm>
          <a:prstGeom prst="corner">
            <a:avLst>
              <a:gd fmla="val 12406" name="adj1"/>
              <a:gd fmla="val 1391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8"/>
          <p:cNvSpPr txBox="1"/>
          <p:nvPr>
            <p:ph idx="12" type="sldNum"/>
          </p:nvPr>
        </p:nvSpPr>
        <p:spPr>
          <a:xfrm>
            <a:off x="106891" y="4741217"/>
            <a:ext cx="414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3" name="Google Shape;17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0474" y="4261104"/>
            <a:ext cx="740415" cy="74041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8"/>
          <p:cNvSpPr txBox="1"/>
          <p:nvPr/>
        </p:nvSpPr>
        <p:spPr>
          <a:xfrm>
            <a:off x="481505" y="4775129"/>
            <a:ext cx="1828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©  NationalVoterRegistrationDay.org</a:t>
            </a:r>
            <a:endParaRPr b="0" i="0" sz="700" u="none" cap="none" strike="noStrike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>
  <p:cSld name="TITLE_AND_BODY_1">
    <p:bg>
      <p:bgPr>
        <a:solidFill>
          <a:srgbClr val="000000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/>
          <p:nvPr>
            <p:ph idx="12" type="sldNum"/>
          </p:nvPr>
        </p:nvSpPr>
        <p:spPr>
          <a:xfrm>
            <a:off x="4488101" y="4901135"/>
            <a:ext cx="164100" cy="1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spcFirstLastPara="1" rIns="26775" wrap="square" tIns="2677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b="0" i="0" sz="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b="0" i="0" sz="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b="0" i="0" sz="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b="0" i="0" sz="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b="0" i="0" sz="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b="0" i="0" sz="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b="0" i="0" sz="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b="0" i="0" sz="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b="0" i="0" sz="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0_Title and Content">
  <p:cSld name="80_Title and Content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0"/>
          <p:cNvSpPr/>
          <p:nvPr/>
        </p:nvSpPr>
        <p:spPr>
          <a:xfrm>
            <a:off x="-29025" y="0"/>
            <a:ext cx="65157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9" name="Google Shape;179;p30"/>
          <p:cNvSpPr/>
          <p:nvPr/>
        </p:nvSpPr>
        <p:spPr>
          <a:xfrm>
            <a:off x="7811999" y="0"/>
            <a:ext cx="133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0" name="Google Shape;180;p30"/>
          <p:cNvSpPr/>
          <p:nvPr/>
        </p:nvSpPr>
        <p:spPr>
          <a:xfrm>
            <a:off x="6486503" y="0"/>
            <a:ext cx="133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1" name="Google Shape;181;p30"/>
          <p:cNvSpPr txBox="1"/>
          <p:nvPr>
            <p:ph type="ctrTitle"/>
          </p:nvPr>
        </p:nvSpPr>
        <p:spPr>
          <a:xfrm>
            <a:off x="657599" y="1567713"/>
            <a:ext cx="39144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 Black"/>
              <a:buNone/>
              <a:defRPr b="1" i="0" sz="240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2" name="Google Shape;182;p30"/>
          <p:cNvSpPr txBox="1"/>
          <p:nvPr>
            <p:ph idx="1" type="subTitle"/>
          </p:nvPr>
        </p:nvSpPr>
        <p:spPr>
          <a:xfrm>
            <a:off x="657225" y="2444346"/>
            <a:ext cx="39147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3" name="Google Shape;183;p30"/>
          <p:cNvSpPr txBox="1"/>
          <p:nvPr>
            <p:ph idx="2" type="body"/>
          </p:nvPr>
        </p:nvSpPr>
        <p:spPr>
          <a:xfrm>
            <a:off x="657599" y="2065472"/>
            <a:ext cx="39144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grpSp>
        <p:nvGrpSpPr>
          <p:cNvPr id="184" name="Google Shape;184;p30"/>
          <p:cNvGrpSpPr/>
          <p:nvPr/>
        </p:nvGrpSpPr>
        <p:grpSpPr>
          <a:xfrm>
            <a:off x="-120978" y="3405582"/>
            <a:ext cx="6092590" cy="1847233"/>
            <a:chOff x="-161304" y="4540776"/>
            <a:chExt cx="8123454" cy="2462977"/>
          </a:xfrm>
        </p:grpSpPr>
        <p:sp>
          <p:nvSpPr>
            <p:cNvPr id="185" name="Google Shape;185;p30"/>
            <p:cNvSpPr/>
            <p:nvPr/>
          </p:nvSpPr>
          <p:spPr>
            <a:xfrm>
              <a:off x="-161304" y="5201959"/>
              <a:ext cx="287224" cy="287224"/>
            </a:xfrm>
            <a:custGeom>
              <a:rect b="b" l="l" r="r" t="t"/>
              <a:pathLst>
                <a:path extrusionOk="0" h="154214" w="154214">
                  <a:moveTo>
                    <a:pt x="77107" y="154215"/>
                  </a:moveTo>
                  <a:cubicBezTo>
                    <a:pt x="34521" y="154215"/>
                    <a:pt x="0" y="119694"/>
                    <a:pt x="0" y="77107"/>
                  </a:cubicBezTo>
                  <a:cubicBezTo>
                    <a:pt x="0" y="34521"/>
                    <a:pt x="34844" y="0"/>
                    <a:pt x="77107" y="0"/>
                  </a:cubicBezTo>
                  <a:cubicBezTo>
                    <a:pt x="119694" y="0"/>
                    <a:pt x="154215" y="34843"/>
                    <a:pt x="154215" y="77107"/>
                  </a:cubicBezTo>
                  <a:cubicBezTo>
                    <a:pt x="154215" y="119694"/>
                    <a:pt x="119371" y="154215"/>
                    <a:pt x="77107" y="154215"/>
                  </a:cubicBezTo>
                  <a:moveTo>
                    <a:pt x="77107" y="22261"/>
                  </a:moveTo>
                  <a:cubicBezTo>
                    <a:pt x="46781" y="22261"/>
                    <a:pt x="21939" y="46781"/>
                    <a:pt x="21939" y="77107"/>
                  </a:cubicBezTo>
                  <a:cubicBezTo>
                    <a:pt x="21939" y="107434"/>
                    <a:pt x="46458" y="132276"/>
                    <a:pt x="76785" y="132276"/>
                  </a:cubicBezTo>
                  <a:cubicBezTo>
                    <a:pt x="107112" y="132276"/>
                    <a:pt x="131954" y="107757"/>
                    <a:pt x="131954" y="77107"/>
                  </a:cubicBezTo>
                  <a:cubicBezTo>
                    <a:pt x="132276" y="47103"/>
                    <a:pt x="107434" y="22261"/>
                    <a:pt x="77107" y="22261"/>
                  </a:cubicBezTo>
                </a:path>
              </a:pathLst>
            </a:custGeom>
            <a:solidFill>
              <a:schemeClr val="lt1">
                <a:alpha val="4824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6" name="Google Shape;186;p30"/>
            <p:cNvSpPr/>
            <p:nvPr/>
          </p:nvSpPr>
          <p:spPr>
            <a:xfrm>
              <a:off x="7234825" y="5983249"/>
              <a:ext cx="137603" cy="137002"/>
            </a:xfrm>
            <a:custGeom>
              <a:rect b="b" l="l" r="r" t="t"/>
              <a:pathLst>
                <a:path extrusionOk="0" h="73558" w="73881">
                  <a:moveTo>
                    <a:pt x="73881" y="27101"/>
                  </a:moveTo>
                  <a:lnTo>
                    <a:pt x="46458" y="27101"/>
                  </a:lnTo>
                  <a:lnTo>
                    <a:pt x="46781" y="0"/>
                  </a:lnTo>
                  <a:lnTo>
                    <a:pt x="27423" y="0"/>
                  </a:lnTo>
                  <a:lnTo>
                    <a:pt x="27423" y="27101"/>
                  </a:lnTo>
                  <a:lnTo>
                    <a:pt x="0" y="27101"/>
                  </a:lnTo>
                  <a:lnTo>
                    <a:pt x="0" y="46458"/>
                  </a:lnTo>
                  <a:lnTo>
                    <a:pt x="27423" y="46458"/>
                  </a:lnTo>
                  <a:lnTo>
                    <a:pt x="27101" y="73558"/>
                  </a:lnTo>
                  <a:lnTo>
                    <a:pt x="46458" y="73558"/>
                  </a:lnTo>
                  <a:lnTo>
                    <a:pt x="46458" y="46458"/>
                  </a:lnTo>
                  <a:lnTo>
                    <a:pt x="73881" y="46458"/>
                  </a:lnTo>
                  <a:close/>
                </a:path>
              </a:pathLst>
            </a:custGeom>
            <a:solidFill>
              <a:schemeClr val="lt1">
                <a:alpha val="4824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7" name="Google Shape;187;p30"/>
            <p:cNvSpPr/>
            <p:nvPr/>
          </p:nvSpPr>
          <p:spPr>
            <a:xfrm>
              <a:off x="4558863" y="6505711"/>
              <a:ext cx="574449" cy="41461"/>
            </a:xfrm>
            <a:custGeom>
              <a:rect b="b" l="l" r="r" t="t"/>
              <a:pathLst>
                <a:path extrusionOk="0" h="22261" w="308429">
                  <a:moveTo>
                    <a:pt x="308429" y="22261"/>
                  </a:moveTo>
                  <a:lnTo>
                    <a:pt x="264552" y="22261"/>
                  </a:lnTo>
                  <a:lnTo>
                    <a:pt x="264552" y="323"/>
                  </a:lnTo>
                  <a:lnTo>
                    <a:pt x="308429" y="323"/>
                  </a:lnTo>
                  <a:lnTo>
                    <a:pt x="308429" y="22261"/>
                  </a:lnTo>
                  <a:close/>
                  <a:moveTo>
                    <a:pt x="220353" y="22261"/>
                  </a:moveTo>
                  <a:lnTo>
                    <a:pt x="176153" y="22261"/>
                  </a:lnTo>
                  <a:lnTo>
                    <a:pt x="176153" y="323"/>
                  </a:lnTo>
                  <a:lnTo>
                    <a:pt x="220353" y="323"/>
                  </a:lnTo>
                  <a:lnTo>
                    <a:pt x="220353" y="22261"/>
                  </a:lnTo>
                  <a:close/>
                  <a:moveTo>
                    <a:pt x="132276" y="22261"/>
                  </a:moveTo>
                  <a:lnTo>
                    <a:pt x="88399" y="22261"/>
                  </a:lnTo>
                  <a:lnTo>
                    <a:pt x="88399" y="323"/>
                  </a:lnTo>
                  <a:lnTo>
                    <a:pt x="132276" y="323"/>
                  </a:lnTo>
                  <a:lnTo>
                    <a:pt x="132276" y="22261"/>
                  </a:lnTo>
                  <a:close/>
                  <a:moveTo>
                    <a:pt x="44199" y="21939"/>
                  </a:moveTo>
                  <a:lnTo>
                    <a:pt x="0" y="21939"/>
                  </a:lnTo>
                  <a:lnTo>
                    <a:pt x="0" y="0"/>
                  </a:lnTo>
                  <a:lnTo>
                    <a:pt x="43877" y="0"/>
                  </a:lnTo>
                  <a:lnTo>
                    <a:pt x="44199" y="21939"/>
                  </a:lnTo>
                  <a:close/>
                </a:path>
              </a:pathLst>
            </a:custGeom>
            <a:solidFill>
              <a:schemeClr val="lt1">
                <a:alpha val="4824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8" name="Google Shape;188;p30"/>
            <p:cNvSpPr/>
            <p:nvPr/>
          </p:nvSpPr>
          <p:spPr>
            <a:xfrm>
              <a:off x="230842" y="6148395"/>
              <a:ext cx="574449" cy="41461"/>
            </a:xfrm>
            <a:custGeom>
              <a:rect b="b" l="l" r="r" t="t"/>
              <a:pathLst>
                <a:path extrusionOk="0" h="22261" w="308429">
                  <a:moveTo>
                    <a:pt x="308430" y="22261"/>
                  </a:moveTo>
                  <a:lnTo>
                    <a:pt x="264553" y="22261"/>
                  </a:lnTo>
                  <a:lnTo>
                    <a:pt x="264553" y="323"/>
                  </a:lnTo>
                  <a:lnTo>
                    <a:pt x="308430" y="323"/>
                  </a:lnTo>
                  <a:lnTo>
                    <a:pt x="308430" y="22261"/>
                  </a:lnTo>
                  <a:close/>
                  <a:moveTo>
                    <a:pt x="220030" y="21939"/>
                  </a:moveTo>
                  <a:lnTo>
                    <a:pt x="176153" y="21939"/>
                  </a:lnTo>
                  <a:lnTo>
                    <a:pt x="176153" y="0"/>
                  </a:lnTo>
                  <a:lnTo>
                    <a:pt x="220030" y="0"/>
                  </a:lnTo>
                  <a:lnTo>
                    <a:pt x="220030" y="21939"/>
                  </a:lnTo>
                  <a:close/>
                  <a:moveTo>
                    <a:pt x="131954" y="21939"/>
                  </a:moveTo>
                  <a:lnTo>
                    <a:pt x="88077" y="21939"/>
                  </a:lnTo>
                  <a:lnTo>
                    <a:pt x="88077" y="0"/>
                  </a:lnTo>
                  <a:lnTo>
                    <a:pt x="131954" y="0"/>
                  </a:lnTo>
                  <a:lnTo>
                    <a:pt x="131954" y="21939"/>
                  </a:lnTo>
                  <a:close/>
                  <a:moveTo>
                    <a:pt x="44200" y="21939"/>
                  </a:moveTo>
                  <a:lnTo>
                    <a:pt x="0" y="21939"/>
                  </a:lnTo>
                  <a:lnTo>
                    <a:pt x="0" y="0"/>
                  </a:lnTo>
                  <a:lnTo>
                    <a:pt x="44200" y="0"/>
                  </a:lnTo>
                  <a:lnTo>
                    <a:pt x="44200" y="21939"/>
                  </a:lnTo>
                  <a:close/>
                </a:path>
              </a:pathLst>
            </a:custGeom>
            <a:solidFill>
              <a:schemeClr val="lt1">
                <a:alpha val="4824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9" name="Google Shape;189;p30"/>
            <p:cNvSpPr/>
            <p:nvPr/>
          </p:nvSpPr>
          <p:spPr>
            <a:xfrm>
              <a:off x="6298600" y="5634942"/>
              <a:ext cx="574449" cy="41461"/>
            </a:xfrm>
            <a:custGeom>
              <a:rect b="b" l="l" r="r" t="t"/>
              <a:pathLst>
                <a:path extrusionOk="0" h="22261" w="308429">
                  <a:moveTo>
                    <a:pt x="308429" y="22261"/>
                  </a:moveTo>
                  <a:lnTo>
                    <a:pt x="264552" y="22261"/>
                  </a:lnTo>
                  <a:lnTo>
                    <a:pt x="264552" y="323"/>
                  </a:lnTo>
                  <a:lnTo>
                    <a:pt x="308429" y="323"/>
                  </a:lnTo>
                  <a:lnTo>
                    <a:pt x="308429" y="22261"/>
                  </a:lnTo>
                  <a:close/>
                  <a:moveTo>
                    <a:pt x="220353" y="21939"/>
                  </a:moveTo>
                  <a:lnTo>
                    <a:pt x="176476" y="21939"/>
                  </a:lnTo>
                  <a:lnTo>
                    <a:pt x="176476" y="0"/>
                  </a:lnTo>
                  <a:lnTo>
                    <a:pt x="220675" y="0"/>
                  </a:lnTo>
                  <a:lnTo>
                    <a:pt x="220353" y="21939"/>
                  </a:lnTo>
                  <a:close/>
                  <a:moveTo>
                    <a:pt x="132276" y="21939"/>
                  </a:moveTo>
                  <a:lnTo>
                    <a:pt x="88399" y="21939"/>
                  </a:lnTo>
                  <a:lnTo>
                    <a:pt x="88399" y="0"/>
                  </a:lnTo>
                  <a:lnTo>
                    <a:pt x="132276" y="0"/>
                  </a:lnTo>
                  <a:lnTo>
                    <a:pt x="132276" y="21939"/>
                  </a:lnTo>
                  <a:close/>
                  <a:moveTo>
                    <a:pt x="44199" y="21939"/>
                  </a:moveTo>
                  <a:lnTo>
                    <a:pt x="0" y="21939"/>
                  </a:lnTo>
                  <a:lnTo>
                    <a:pt x="0" y="0"/>
                  </a:lnTo>
                  <a:lnTo>
                    <a:pt x="43877" y="0"/>
                  </a:lnTo>
                  <a:lnTo>
                    <a:pt x="44199" y="21939"/>
                  </a:lnTo>
                  <a:close/>
                </a:path>
              </a:pathLst>
            </a:custGeom>
            <a:solidFill>
              <a:schemeClr val="lt1">
                <a:alpha val="4824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0" name="Google Shape;190;p30"/>
            <p:cNvSpPr/>
            <p:nvPr/>
          </p:nvSpPr>
          <p:spPr>
            <a:xfrm>
              <a:off x="1694934" y="5055429"/>
              <a:ext cx="246364" cy="40860"/>
            </a:xfrm>
            <a:custGeom>
              <a:rect b="b" l="l" r="r" t="t"/>
              <a:pathLst>
                <a:path extrusionOk="0" h="21938" w="132276">
                  <a:moveTo>
                    <a:pt x="132276" y="21939"/>
                  </a:moveTo>
                  <a:lnTo>
                    <a:pt x="88399" y="21939"/>
                  </a:lnTo>
                  <a:lnTo>
                    <a:pt x="88399" y="0"/>
                  </a:lnTo>
                  <a:lnTo>
                    <a:pt x="132276" y="0"/>
                  </a:lnTo>
                  <a:lnTo>
                    <a:pt x="132276" y="21939"/>
                  </a:lnTo>
                  <a:close/>
                  <a:moveTo>
                    <a:pt x="44199" y="21939"/>
                  </a:moveTo>
                  <a:lnTo>
                    <a:pt x="0" y="21939"/>
                  </a:lnTo>
                  <a:lnTo>
                    <a:pt x="0" y="0"/>
                  </a:lnTo>
                  <a:lnTo>
                    <a:pt x="43877" y="0"/>
                  </a:lnTo>
                  <a:lnTo>
                    <a:pt x="44199" y="21939"/>
                  </a:lnTo>
                  <a:close/>
                </a:path>
              </a:pathLst>
            </a:custGeom>
            <a:solidFill>
              <a:schemeClr val="lt1">
                <a:alpha val="4824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1" name="Google Shape;191;p30"/>
            <p:cNvSpPr/>
            <p:nvPr/>
          </p:nvSpPr>
          <p:spPr>
            <a:xfrm>
              <a:off x="6523798" y="6238475"/>
              <a:ext cx="122590" cy="122580"/>
            </a:xfrm>
            <a:custGeom>
              <a:rect b="b" l="l" r="r" t="t"/>
              <a:pathLst>
                <a:path extrusionOk="0" h="65815" w="65820">
                  <a:moveTo>
                    <a:pt x="32908" y="65816"/>
                  </a:moveTo>
                  <a:cubicBezTo>
                    <a:pt x="14841" y="65816"/>
                    <a:pt x="0" y="50975"/>
                    <a:pt x="0" y="32908"/>
                  </a:cubicBezTo>
                  <a:cubicBezTo>
                    <a:pt x="0" y="14841"/>
                    <a:pt x="14841" y="0"/>
                    <a:pt x="32908" y="0"/>
                  </a:cubicBezTo>
                  <a:cubicBezTo>
                    <a:pt x="50975" y="0"/>
                    <a:pt x="65815" y="14841"/>
                    <a:pt x="65815" y="32908"/>
                  </a:cubicBezTo>
                  <a:cubicBezTo>
                    <a:pt x="66138" y="50975"/>
                    <a:pt x="51297" y="65816"/>
                    <a:pt x="32908" y="65816"/>
                  </a:cubicBezTo>
                  <a:moveTo>
                    <a:pt x="32908" y="21616"/>
                  </a:moveTo>
                  <a:cubicBezTo>
                    <a:pt x="26778" y="21616"/>
                    <a:pt x="21939" y="26455"/>
                    <a:pt x="21939" y="32585"/>
                  </a:cubicBezTo>
                  <a:cubicBezTo>
                    <a:pt x="21939" y="38715"/>
                    <a:pt x="26778" y="43554"/>
                    <a:pt x="32908" y="43554"/>
                  </a:cubicBezTo>
                  <a:cubicBezTo>
                    <a:pt x="39038" y="43554"/>
                    <a:pt x="43877" y="38715"/>
                    <a:pt x="43877" y="32585"/>
                  </a:cubicBezTo>
                  <a:cubicBezTo>
                    <a:pt x="44199" y="26778"/>
                    <a:pt x="39038" y="21616"/>
                    <a:pt x="32908" y="21616"/>
                  </a:cubicBezTo>
                </a:path>
              </a:pathLst>
            </a:custGeom>
            <a:solidFill>
              <a:schemeClr val="lt1">
                <a:alpha val="4824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2" name="Google Shape;192;p30"/>
            <p:cNvSpPr/>
            <p:nvPr/>
          </p:nvSpPr>
          <p:spPr>
            <a:xfrm>
              <a:off x="7113519" y="5082455"/>
              <a:ext cx="123180" cy="122580"/>
            </a:xfrm>
            <a:custGeom>
              <a:rect b="b" l="l" r="r" t="t"/>
              <a:pathLst>
                <a:path extrusionOk="0" h="65815" w="66137">
                  <a:moveTo>
                    <a:pt x="32907" y="65816"/>
                  </a:moveTo>
                  <a:cubicBezTo>
                    <a:pt x="14518" y="65816"/>
                    <a:pt x="0" y="50975"/>
                    <a:pt x="0" y="32908"/>
                  </a:cubicBezTo>
                  <a:cubicBezTo>
                    <a:pt x="0" y="14518"/>
                    <a:pt x="14840" y="0"/>
                    <a:pt x="33230" y="0"/>
                  </a:cubicBezTo>
                  <a:cubicBezTo>
                    <a:pt x="51620" y="0"/>
                    <a:pt x="66138" y="14841"/>
                    <a:pt x="66138" y="32908"/>
                  </a:cubicBezTo>
                  <a:cubicBezTo>
                    <a:pt x="65815" y="50975"/>
                    <a:pt x="50974" y="65816"/>
                    <a:pt x="32907" y="65816"/>
                  </a:cubicBezTo>
                  <a:moveTo>
                    <a:pt x="32907" y="21939"/>
                  </a:moveTo>
                  <a:cubicBezTo>
                    <a:pt x="26777" y="21939"/>
                    <a:pt x="21938" y="26778"/>
                    <a:pt x="21938" y="32908"/>
                  </a:cubicBezTo>
                  <a:cubicBezTo>
                    <a:pt x="21938" y="39038"/>
                    <a:pt x="26777" y="43877"/>
                    <a:pt x="32907" y="43877"/>
                  </a:cubicBezTo>
                  <a:cubicBezTo>
                    <a:pt x="39037" y="43877"/>
                    <a:pt x="43877" y="39038"/>
                    <a:pt x="43877" y="32908"/>
                  </a:cubicBezTo>
                  <a:cubicBezTo>
                    <a:pt x="43877" y="26778"/>
                    <a:pt x="39037" y="21939"/>
                    <a:pt x="32907" y="21939"/>
                  </a:cubicBezTo>
                </a:path>
              </a:pathLst>
            </a:custGeom>
            <a:solidFill>
              <a:schemeClr val="lt1">
                <a:alpha val="4824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3" name="Google Shape;193;p30"/>
            <p:cNvSpPr/>
            <p:nvPr/>
          </p:nvSpPr>
          <p:spPr>
            <a:xfrm>
              <a:off x="2644374" y="6171815"/>
              <a:ext cx="122580" cy="122580"/>
            </a:xfrm>
            <a:custGeom>
              <a:rect b="b" l="l" r="r" t="t"/>
              <a:pathLst>
                <a:path extrusionOk="0" h="65815" w="65815">
                  <a:moveTo>
                    <a:pt x="32908" y="65815"/>
                  </a:moveTo>
                  <a:cubicBezTo>
                    <a:pt x="14518" y="65815"/>
                    <a:pt x="0" y="50975"/>
                    <a:pt x="0" y="32908"/>
                  </a:cubicBezTo>
                  <a:cubicBezTo>
                    <a:pt x="0" y="14518"/>
                    <a:pt x="14841" y="0"/>
                    <a:pt x="32908" y="0"/>
                  </a:cubicBezTo>
                  <a:cubicBezTo>
                    <a:pt x="50975" y="0"/>
                    <a:pt x="65816" y="14841"/>
                    <a:pt x="65816" y="33230"/>
                  </a:cubicBezTo>
                  <a:cubicBezTo>
                    <a:pt x="65816" y="51297"/>
                    <a:pt x="50975" y="65815"/>
                    <a:pt x="32908" y="65815"/>
                  </a:cubicBezTo>
                  <a:moveTo>
                    <a:pt x="32908" y="21938"/>
                  </a:moveTo>
                  <a:cubicBezTo>
                    <a:pt x="26778" y="21938"/>
                    <a:pt x="21939" y="26778"/>
                    <a:pt x="21939" y="32908"/>
                  </a:cubicBezTo>
                  <a:cubicBezTo>
                    <a:pt x="21939" y="39038"/>
                    <a:pt x="26778" y="43877"/>
                    <a:pt x="32908" y="43877"/>
                  </a:cubicBezTo>
                  <a:cubicBezTo>
                    <a:pt x="39038" y="43877"/>
                    <a:pt x="43877" y="39038"/>
                    <a:pt x="43877" y="32908"/>
                  </a:cubicBezTo>
                  <a:cubicBezTo>
                    <a:pt x="43877" y="26778"/>
                    <a:pt x="39038" y="21938"/>
                    <a:pt x="32908" y="21938"/>
                  </a:cubicBezTo>
                </a:path>
              </a:pathLst>
            </a:custGeom>
            <a:solidFill>
              <a:schemeClr val="lt1">
                <a:alpha val="4824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4" name="Google Shape;194;p30"/>
            <p:cNvSpPr/>
            <p:nvPr/>
          </p:nvSpPr>
          <p:spPr>
            <a:xfrm>
              <a:off x="4638134" y="5036214"/>
              <a:ext cx="210310" cy="209108"/>
            </a:xfrm>
            <a:custGeom>
              <a:rect b="b" l="l" r="r" t="t"/>
              <a:pathLst>
                <a:path extrusionOk="0" h="112273" w="112918">
                  <a:moveTo>
                    <a:pt x="53555" y="112273"/>
                  </a:moveTo>
                  <a:cubicBezTo>
                    <a:pt x="38070" y="111628"/>
                    <a:pt x="23551" y="104530"/>
                    <a:pt x="13550" y="92593"/>
                  </a:cubicBezTo>
                  <a:lnTo>
                    <a:pt x="28068" y="80011"/>
                  </a:lnTo>
                  <a:cubicBezTo>
                    <a:pt x="34844" y="87754"/>
                    <a:pt x="44522" y="92593"/>
                    <a:pt x="54523" y="92916"/>
                  </a:cubicBezTo>
                  <a:lnTo>
                    <a:pt x="53555" y="112273"/>
                  </a:lnTo>
                  <a:close/>
                  <a:moveTo>
                    <a:pt x="95174" y="96788"/>
                  </a:moveTo>
                  <a:lnTo>
                    <a:pt x="82269" y="82915"/>
                  </a:lnTo>
                  <a:cubicBezTo>
                    <a:pt x="89690" y="75817"/>
                    <a:pt x="93884" y="66138"/>
                    <a:pt x="93884" y="55814"/>
                  </a:cubicBezTo>
                  <a:lnTo>
                    <a:pt x="112919" y="55814"/>
                  </a:lnTo>
                  <a:cubicBezTo>
                    <a:pt x="112919" y="71623"/>
                    <a:pt x="106466" y="86141"/>
                    <a:pt x="95174" y="96788"/>
                  </a:cubicBezTo>
                  <a:moveTo>
                    <a:pt x="19035" y="51943"/>
                  </a:moveTo>
                  <a:lnTo>
                    <a:pt x="0" y="50007"/>
                  </a:lnTo>
                  <a:cubicBezTo>
                    <a:pt x="1613" y="34843"/>
                    <a:pt x="9356" y="20648"/>
                    <a:pt x="21616" y="10969"/>
                  </a:cubicBezTo>
                  <a:lnTo>
                    <a:pt x="33230" y="26133"/>
                  </a:lnTo>
                  <a:cubicBezTo>
                    <a:pt x="25165" y="32585"/>
                    <a:pt x="20003" y="41941"/>
                    <a:pt x="19035" y="51943"/>
                  </a:cubicBezTo>
                  <a:moveTo>
                    <a:pt x="87109" y="34198"/>
                  </a:moveTo>
                  <a:cubicBezTo>
                    <a:pt x="81301" y="25810"/>
                    <a:pt x="71945" y="20325"/>
                    <a:pt x="61944" y="18712"/>
                  </a:cubicBezTo>
                  <a:lnTo>
                    <a:pt x="64847" y="0"/>
                  </a:lnTo>
                  <a:cubicBezTo>
                    <a:pt x="80011" y="2258"/>
                    <a:pt x="93884" y="10969"/>
                    <a:pt x="102595" y="23552"/>
                  </a:cubicBezTo>
                  <a:lnTo>
                    <a:pt x="87109" y="34198"/>
                  </a:lnTo>
                  <a:close/>
                </a:path>
              </a:pathLst>
            </a:custGeom>
            <a:solidFill>
              <a:schemeClr val="lt1">
                <a:alpha val="4824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5" name="Google Shape;195;p30"/>
            <p:cNvSpPr/>
            <p:nvPr/>
          </p:nvSpPr>
          <p:spPr>
            <a:xfrm>
              <a:off x="7825148" y="4540776"/>
              <a:ext cx="137002" cy="137002"/>
            </a:xfrm>
            <a:custGeom>
              <a:rect b="b" l="l" r="r" t="t"/>
              <a:pathLst>
                <a:path extrusionOk="0" h="73558" w="73558">
                  <a:moveTo>
                    <a:pt x="73558" y="27101"/>
                  </a:moveTo>
                  <a:lnTo>
                    <a:pt x="46458" y="27101"/>
                  </a:lnTo>
                  <a:lnTo>
                    <a:pt x="46458" y="0"/>
                  </a:lnTo>
                  <a:lnTo>
                    <a:pt x="27100" y="0"/>
                  </a:lnTo>
                  <a:lnTo>
                    <a:pt x="27100" y="27101"/>
                  </a:lnTo>
                  <a:lnTo>
                    <a:pt x="0" y="27101"/>
                  </a:lnTo>
                  <a:lnTo>
                    <a:pt x="0" y="46458"/>
                  </a:lnTo>
                  <a:lnTo>
                    <a:pt x="27100" y="46458"/>
                  </a:lnTo>
                  <a:lnTo>
                    <a:pt x="27100" y="73558"/>
                  </a:lnTo>
                  <a:lnTo>
                    <a:pt x="46458" y="73558"/>
                  </a:lnTo>
                  <a:lnTo>
                    <a:pt x="46458" y="46458"/>
                  </a:lnTo>
                  <a:lnTo>
                    <a:pt x="73558" y="46458"/>
                  </a:lnTo>
                  <a:close/>
                </a:path>
              </a:pathLst>
            </a:custGeom>
            <a:solidFill>
              <a:schemeClr val="lt1">
                <a:alpha val="4824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6" name="Google Shape;196;p30"/>
            <p:cNvSpPr/>
            <p:nvPr/>
          </p:nvSpPr>
          <p:spPr>
            <a:xfrm>
              <a:off x="2088882" y="6663050"/>
              <a:ext cx="285421" cy="340703"/>
            </a:xfrm>
            <a:custGeom>
              <a:rect b="b" l="l" r="r" t="t"/>
              <a:pathLst>
                <a:path extrusionOk="0" h="182928" w="153246">
                  <a:moveTo>
                    <a:pt x="0" y="91303"/>
                  </a:moveTo>
                  <a:lnTo>
                    <a:pt x="52910" y="182928"/>
                  </a:lnTo>
                  <a:lnTo>
                    <a:pt x="152924" y="182928"/>
                  </a:lnTo>
                  <a:lnTo>
                    <a:pt x="152924" y="164539"/>
                  </a:lnTo>
                  <a:lnTo>
                    <a:pt x="63234" y="164539"/>
                  </a:lnTo>
                  <a:lnTo>
                    <a:pt x="21293" y="91303"/>
                  </a:lnTo>
                  <a:lnTo>
                    <a:pt x="63557" y="18390"/>
                  </a:lnTo>
                  <a:lnTo>
                    <a:pt x="153247" y="18390"/>
                  </a:lnTo>
                  <a:lnTo>
                    <a:pt x="153247" y="0"/>
                  </a:lnTo>
                  <a:lnTo>
                    <a:pt x="52910" y="0"/>
                  </a:lnTo>
                  <a:close/>
                </a:path>
              </a:pathLst>
            </a:custGeom>
            <a:solidFill>
              <a:schemeClr val="lt1">
                <a:alpha val="4824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7" name="Google Shape;197;p30"/>
            <p:cNvSpPr/>
            <p:nvPr/>
          </p:nvSpPr>
          <p:spPr>
            <a:xfrm>
              <a:off x="2285257" y="6753128"/>
              <a:ext cx="202498" cy="161037"/>
            </a:xfrm>
            <a:custGeom>
              <a:rect b="b" l="l" r="r" t="t"/>
              <a:pathLst>
                <a:path extrusionOk="0" h="86463" w="108724">
                  <a:moveTo>
                    <a:pt x="82592" y="33876"/>
                  </a:moveTo>
                  <a:lnTo>
                    <a:pt x="323" y="33876"/>
                  </a:lnTo>
                  <a:lnTo>
                    <a:pt x="0" y="52265"/>
                  </a:lnTo>
                  <a:lnTo>
                    <a:pt x="82269" y="52265"/>
                  </a:lnTo>
                  <a:lnTo>
                    <a:pt x="68074" y="77107"/>
                  </a:lnTo>
                  <a:lnTo>
                    <a:pt x="83883" y="86464"/>
                  </a:lnTo>
                  <a:lnTo>
                    <a:pt x="108725" y="43232"/>
                  </a:lnTo>
                  <a:lnTo>
                    <a:pt x="83883" y="0"/>
                  </a:lnTo>
                  <a:lnTo>
                    <a:pt x="68074" y="9034"/>
                  </a:lnTo>
                  <a:close/>
                </a:path>
              </a:pathLst>
            </a:custGeom>
            <a:solidFill>
              <a:schemeClr val="lt1">
                <a:alpha val="4824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8" name="Google Shape;198;p30"/>
            <p:cNvSpPr/>
            <p:nvPr/>
          </p:nvSpPr>
          <p:spPr>
            <a:xfrm>
              <a:off x="4338518" y="6217503"/>
              <a:ext cx="298684" cy="35810"/>
            </a:xfrm>
            <a:custGeom>
              <a:rect b="b" l="l" r="r" t="t"/>
              <a:pathLst>
                <a:path extrusionOk="0" h="19227" w="160367">
                  <a:moveTo>
                    <a:pt x="0" y="19035"/>
                  </a:moveTo>
                  <a:lnTo>
                    <a:pt x="23" y="0"/>
                  </a:lnTo>
                  <a:lnTo>
                    <a:pt x="160368" y="193"/>
                  </a:lnTo>
                  <a:lnTo>
                    <a:pt x="160345" y="19228"/>
                  </a:lnTo>
                  <a:close/>
                </a:path>
              </a:pathLst>
            </a:custGeom>
            <a:solidFill>
              <a:schemeClr val="lt1">
                <a:alpha val="4824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3_Title and Content">
  <p:cSld name="93_Title and Content">
    <p:bg>
      <p:bgPr>
        <a:solidFill>
          <a:srgbClr val="D43C2A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8665" y="637906"/>
            <a:ext cx="1528774" cy="8183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1" name="Google Shape;201;p31"/>
          <p:cNvGrpSpPr/>
          <p:nvPr/>
        </p:nvGrpSpPr>
        <p:grpSpPr>
          <a:xfrm>
            <a:off x="2442972" y="844691"/>
            <a:ext cx="6701211" cy="62964"/>
            <a:chOff x="6006000" y="2214000"/>
            <a:chExt cx="6210000" cy="158400"/>
          </a:xfrm>
        </p:grpSpPr>
        <p:sp>
          <p:nvSpPr>
            <p:cNvPr id="202" name="Google Shape;202;p31"/>
            <p:cNvSpPr/>
            <p:nvPr/>
          </p:nvSpPr>
          <p:spPr>
            <a:xfrm>
              <a:off x="6861000" y="2214000"/>
              <a:ext cx="4500000" cy="158400"/>
            </a:xfrm>
            <a:prstGeom prst="rect">
              <a:avLst/>
            </a:prstGeom>
            <a:solidFill>
              <a:srgbClr val="E67B0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3" name="Google Shape;203;p31"/>
            <p:cNvSpPr/>
            <p:nvPr/>
          </p:nvSpPr>
          <p:spPr>
            <a:xfrm rot="10800000">
              <a:off x="6006000" y="2214000"/>
              <a:ext cx="252000" cy="158400"/>
            </a:xfrm>
            <a:prstGeom prst="rect">
              <a:avLst/>
            </a:prstGeom>
            <a:solidFill>
              <a:srgbClr val="E67B0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4" name="Google Shape;204;p31"/>
            <p:cNvSpPr/>
            <p:nvPr/>
          </p:nvSpPr>
          <p:spPr>
            <a:xfrm rot="10800000">
              <a:off x="6321000" y="2214000"/>
              <a:ext cx="225000" cy="158400"/>
            </a:xfrm>
            <a:prstGeom prst="rect">
              <a:avLst/>
            </a:prstGeom>
            <a:solidFill>
              <a:srgbClr val="E67B0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5" name="Google Shape;205;p31"/>
            <p:cNvSpPr/>
            <p:nvPr/>
          </p:nvSpPr>
          <p:spPr>
            <a:xfrm rot="10800000">
              <a:off x="6636000" y="2214000"/>
              <a:ext cx="135000" cy="158400"/>
            </a:xfrm>
            <a:prstGeom prst="rect">
              <a:avLst/>
            </a:prstGeom>
            <a:solidFill>
              <a:srgbClr val="E67B0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6" name="Google Shape;206;p31"/>
            <p:cNvSpPr/>
            <p:nvPr/>
          </p:nvSpPr>
          <p:spPr>
            <a:xfrm rot="10800000">
              <a:off x="11496000" y="2214000"/>
              <a:ext cx="252000" cy="158400"/>
            </a:xfrm>
            <a:prstGeom prst="rect">
              <a:avLst/>
            </a:prstGeom>
            <a:solidFill>
              <a:srgbClr val="E67B0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7" name="Google Shape;207;p31"/>
            <p:cNvSpPr/>
            <p:nvPr/>
          </p:nvSpPr>
          <p:spPr>
            <a:xfrm rot="10800000">
              <a:off x="11811000" y="2214000"/>
              <a:ext cx="225000" cy="158400"/>
            </a:xfrm>
            <a:prstGeom prst="rect">
              <a:avLst/>
            </a:prstGeom>
            <a:solidFill>
              <a:srgbClr val="E67B0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8" name="Google Shape;208;p31"/>
            <p:cNvSpPr/>
            <p:nvPr/>
          </p:nvSpPr>
          <p:spPr>
            <a:xfrm rot="10800000">
              <a:off x="12081000" y="2214000"/>
              <a:ext cx="135000" cy="158400"/>
            </a:xfrm>
            <a:prstGeom prst="rect">
              <a:avLst/>
            </a:prstGeom>
            <a:solidFill>
              <a:srgbClr val="E67B0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2_Title and Content" showMasterSp="0">
  <p:cSld name="72_Title and Content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2"/>
          <p:cNvSpPr/>
          <p:nvPr/>
        </p:nvSpPr>
        <p:spPr>
          <a:xfrm>
            <a:off x="0" y="0"/>
            <a:ext cx="4762500" cy="5143500"/>
          </a:xfrm>
          <a:prstGeom prst="rect">
            <a:avLst/>
          </a:prstGeom>
          <a:solidFill>
            <a:srgbClr val="137BBF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1" name="Google Shape;211;p32"/>
          <p:cNvSpPr/>
          <p:nvPr>
            <p:ph idx="2" type="pic"/>
          </p:nvPr>
        </p:nvSpPr>
        <p:spPr>
          <a:xfrm>
            <a:off x="4559234" y="0"/>
            <a:ext cx="4573200" cy="5143500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sp>
      <p:sp>
        <p:nvSpPr>
          <p:cNvPr id="212" name="Google Shape;212;p32"/>
          <p:cNvSpPr txBox="1"/>
          <p:nvPr>
            <p:ph type="ctrTitle"/>
          </p:nvPr>
        </p:nvSpPr>
        <p:spPr>
          <a:xfrm>
            <a:off x="826247" y="1019250"/>
            <a:ext cx="33612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 Black"/>
              <a:buNone/>
              <a:defRPr b="1" i="0" sz="240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3" name="Google Shape;213;p32"/>
          <p:cNvSpPr txBox="1"/>
          <p:nvPr>
            <p:ph idx="1" type="subTitle"/>
          </p:nvPr>
        </p:nvSpPr>
        <p:spPr>
          <a:xfrm>
            <a:off x="825750" y="1895883"/>
            <a:ext cx="33615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4" name="Google Shape;214;p32"/>
          <p:cNvSpPr txBox="1"/>
          <p:nvPr>
            <p:ph idx="3" type="body"/>
          </p:nvPr>
        </p:nvSpPr>
        <p:spPr>
          <a:xfrm>
            <a:off x="826247" y="1517009"/>
            <a:ext cx="33612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Double text box with image">
  <p:cSld name="3_Double text box with image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3"/>
          <p:cNvSpPr/>
          <p:nvPr/>
        </p:nvSpPr>
        <p:spPr>
          <a:xfrm>
            <a:off x="0" y="0"/>
            <a:ext cx="26493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7" name="Google Shape;217;p33"/>
          <p:cNvSpPr txBox="1"/>
          <p:nvPr>
            <p:ph idx="1" type="body"/>
          </p:nvPr>
        </p:nvSpPr>
        <p:spPr>
          <a:xfrm>
            <a:off x="3998250" y="866390"/>
            <a:ext cx="4502700" cy="2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3F3F3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8" name="Google Shape;218;p33"/>
          <p:cNvSpPr txBox="1"/>
          <p:nvPr>
            <p:ph idx="2" type="body"/>
          </p:nvPr>
        </p:nvSpPr>
        <p:spPr>
          <a:xfrm>
            <a:off x="3998250" y="479250"/>
            <a:ext cx="4502700" cy="2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9" name="Google Shape;219;p33"/>
          <p:cNvSpPr txBox="1"/>
          <p:nvPr>
            <p:ph idx="3" type="body"/>
          </p:nvPr>
        </p:nvSpPr>
        <p:spPr>
          <a:xfrm>
            <a:off x="3998250" y="1433513"/>
            <a:ext cx="4502700" cy="28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just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just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just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just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just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0" name="Google Shape;220;p33"/>
          <p:cNvSpPr/>
          <p:nvPr>
            <p:ph idx="4" type="pic"/>
          </p:nvPr>
        </p:nvSpPr>
        <p:spPr>
          <a:xfrm>
            <a:off x="652545" y="411956"/>
            <a:ext cx="2922900" cy="3921000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3_Title and Content" showMasterSp="0">
  <p:cSld name="73_Title and Content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4"/>
          <p:cNvSpPr/>
          <p:nvPr/>
        </p:nvSpPr>
        <p:spPr>
          <a:xfrm>
            <a:off x="4526166" y="0"/>
            <a:ext cx="4617900" cy="5146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3" name="Google Shape;223;p34"/>
          <p:cNvSpPr txBox="1"/>
          <p:nvPr>
            <p:ph type="ctrTitle"/>
          </p:nvPr>
        </p:nvSpPr>
        <p:spPr>
          <a:xfrm>
            <a:off x="5112497" y="850500"/>
            <a:ext cx="33612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 Black"/>
              <a:buNone/>
              <a:defRPr b="1" i="0" sz="2400" u="none" cap="none" strike="noStrik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4" name="Google Shape;224;p34"/>
          <p:cNvSpPr txBox="1"/>
          <p:nvPr>
            <p:ph idx="1" type="subTitle"/>
          </p:nvPr>
        </p:nvSpPr>
        <p:spPr>
          <a:xfrm>
            <a:off x="5112000" y="1727133"/>
            <a:ext cx="33615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r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5" name="Google Shape;225;p34"/>
          <p:cNvSpPr txBox="1"/>
          <p:nvPr>
            <p:ph idx="2" type="body"/>
          </p:nvPr>
        </p:nvSpPr>
        <p:spPr>
          <a:xfrm>
            <a:off x="5112497" y="1348259"/>
            <a:ext cx="33612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3F3F3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Libre Franklin"/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8" name="Google Shape;228;p3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3_Title and Content 1" showMasterSp="0">
  <p:cSld name="73_Title and Content_1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6"/>
          <p:cNvSpPr/>
          <p:nvPr/>
        </p:nvSpPr>
        <p:spPr>
          <a:xfrm>
            <a:off x="4526166" y="0"/>
            <a:ext cx="4617900" cy="5146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1" name="Google Shape;231;p36"/>
          <p:cNvSpPr txBox="1"/>
          <p:nvPr>
            <p:ph type="ctrTitle"/>
          </p:nvPr>
        </p:nvSpPr>
        <p:spPr>
          <a:xfrm>
            <a:off x="5112497" y="850500"/>
            <a:ext cx="33612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 Black"/>
              <a:buNone/>
              <a:defRPr b="1" i="0" sz="2400" u="none" cap="none" strike="noStrik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/>
        </p:txBody>
      </p:sp>
      <p:sp>
        <p:nvSpPr>
          <p:cNvPr id="232" name="Google Shape;232;p36"/>
          <p:cNvSpPr txBox="1"/>
          <p:nvPr>
            <p:ph idx="1" type="subTitle"/>
          </p:nvPr>
        </p:nvSpPr>
        <p:spPr>
          <a:xfrm>
            <a:off x="5112000" y="1727133"/>
            <a:ext cx="33615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r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ctr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3" name="Google Shape;233;p36"/>
          <p:cNvSpPr txBox="1"/>
          <p:nvPr>
            <p:ph idx="2" type="body"/>
          </p:nvPr>
        </p:nvSpPr>
        <p:spPr>
          <a:xfrm>
            <a:off x="5112497" y="1348259"/>
            <a:ext cx="33612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3F3F3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1_Title and Content">
  <p:cSld name="71_Title and Content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7"/>
          <p:cNvSpPr txBox="1"/>
          <p:nvPr>
            <p:ph type="ctrTitle"/>
          </p:nvPr>
        </p:nvSpPr>
        <p:spPr>
          <a:xfrm>
            <a:off x="657225" y="1019250"/>
            <a:ext cx="33750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 Black"/>
              <a:buNone/>
              <a:defRPr b="1" i="0" sz="2400" u="none" cap="none" strike="noStrik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/>
        </p:txBody>
      </p:sp>
      <p:sp>
        <p:nvSpPr>
          <p:cNvPr id="236" name="Google Shape;236;p37"/>
          <p:cNvSpPr txBox="1"/>
          <p:nvPr>
            <p:ph idx="1" type="subTitle"/>
          </p:nvPr>
        </p:nvSpPr>
        <p:spPr>
          <a:xfrm>
            <a:off x="656851" y="1895883"/>
            <a:ext cx="33756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ctr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7" name="Google Shape;237;p37"/>
          <p:cNvSpPr txBox="1"/>
          <p:nvPr>
            <p:ph idx="2" type="body"/>
          </p:nvPr>
        </p:nvSpPr>
        <p:spPr>
          <a:xfrm>
            <a:off x="657225" y="1517009"/>
            <a:ext cx="33750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3F3F3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grpSp>
        <p:nvGrpSpPr>
          <p:cNvPr id="238" name="Google Shape;238;p37"/>
          <p:cNvGrpSpPr/>
          <p:nvPr/>
        </p:nvGrpSpPr>
        <p:grpSpPr>
          <a:xfrm>
            <a:off x="-29025" y="0"/>
            <a:ext cx="9173033" cy="140918"/>
            <a:chOff x="-38700" y="0"/>
            <a:chExt cx="4232275" cy="141300"/>
          </a:xfrm>
        </p:grpSpPr>
        <p:sp>
          <p:nvSpPr>
            <p:cNvPr id="239" name="Google Shape;239;p37"/>
            <p:cNvSpPr/>
            <p:nvPr/>
          </p:nvSpPr>
          <p:spPr>
            <a:xfrm>
              <a:off x="-38700" y="0"/>
              <a:ext cx="1409700" cy="141300"/>
            </a:xfrm>
            <a:prstGeom prst="rect">
              <a:avLst/>
            </a:prstGeom>
            <a:solidFill>
              <a:srgbClr val="BE162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0" name="Google Shape;240;p37"/>
            <p:cNvSpPr/>
            <p:nvPr/>
          </p:nvSpPr>
          <p:spPr>
            <a:xfrm>
              <a:off x="2783875" y="0"/>
              <a:ext cx="1409700" cy="141300"/>
            </a:xfrm>
            <a:prstGeom prst="rect">
              <a:avLst/>
            </a:prstGeom>
            <a:solidFill>
              <a:srgbClr val="E67B0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1" name="Google Shape;241;p37"/>
            <p:cNvSpPr/>
            <p:nvPr/>
          </p:nvSpPr>
          <p:spPr>
            <a:xfrm>
              <a:off x="1371000" y="0"/>
              <a:ext cx="1413000" cy="141300"/>
            </a:xfrm>
            <a:prstGeom prst="rect">
              <a:avLst/>
            </a:prstGeom>
            <a:solidFill>
              <a:srgbClr val="137BBF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5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2" type="sldNum"/>
          </p:nvPr>
        </p:nvSpPr>
        <p:spPr>
          <a:xfrm>
            <a:off x="106891" y="4741217"/>
            <a:ext cx="414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" name="Google Shape;52;p13"/>
          <p:cNvSpPr txBox="1"/>
          <p:nvPr>
            <p:ph type="title"/>
          </p:nvPr>
        </p:nvSpPr>
        <p:spPr>
          <a:xfrm>
            <a:off x="304800" y="400050"/>
            <a:ext cx="85344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" type="body"/>
          </p:nvPr>
        </p:nvSpPr>
        <p:spPr>
          <a:xfrm>
            <a:off x="304801" y="1066611"/>
            <a:ext cx="8517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13"/>
          <p:cNvSpPr txBox="1"/>
          <p:nvPr/>
        </p:nvSpPr>
        <p:spPr>
          <a:xfrm>
            <a:off x="-618067" y="-397933"/>
            <a:ext cx="1386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8"/>
          <p:cNvSpPr txBox="1"/>
          <p:nvPr>
            <p:ph idx="12" type="sldNum"/>
          </p:nvPr>
        </p:nvSpPr>
        <p:spPr>
          <a:xfrm>
            <a:off x="106891" y="4741217"/>
            <a:ext cx="414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91425" spcFirstLastPara="1" rIns="91425" wrap="square" tIns="457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b="0" i="0" lang="en" sz="800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>
              <a:solidFill>
                <a:srgbClr val="5A5B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38"/>
          <p:cNvSpPr txBox="1"/>
          <p:nvPr>
            <p:ph type="title"/>
          </p:nvPr>
        </p:nvSpPr>
        <p:spPr>
          <a:xfrm>
            <a:off x="937257" y="1725906"/>
            <a:ext cx="7454100" cy="7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66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Arial"/>
              <a:buNone/>
            </a:pPr>
            <a:r>
              <a:rPr lang="en" sz="2800">
                <a:latin typeface="Arial"/>
                <a:ea typeface="Arial"/>
                <a:cs typeface="Arial"/>
                <a:sym typeface="Arial"/>
              </a:rPr>
              <a:t>National Voter Registration Day</a:t>
            </a:r>
            <a:br>
              <a:rPr lang="en" sz="2800">
                <a:latin typeface="Arial"/>
                <a:ea typeface="Arial"/>
                <a:cs typeface="Arial"/>
                <a:sym typeface="Arial"/>
              </a:rPr>
            </a:br>
            <a:r>
              <a:rPr lang="en" sz="2800">
                <a:latin typeface="Arial"/>
                <a:ea typeface="Arial"/>
                <a:cs typeface="Arial"/>
                <a:sym typeface="Arial"/>
              </a:rPr>
              <a:t>Tuesday, September </a:t>
            </a:r>
            <a:r>
              <a:rPr lang="en" sz="2800"/>
              <a:t>19</a:t>
            </a:r>
            <a:r>
              <a:rPr lang="en" sz="2800">
                <a:latin typeface="Arial"/>
                <a:ea typeface="Arial"/>
                <a:cs typeface="Arial"/>
                <a:sym typeface="Arial"/>
              </a:rPr>
              <a:t>, 202</a:t>
            </a:r>
            <a:r>
              <a:rPr lang="en" sz="2800"/>
              <a:t>3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7"/>
          <p:cNvSpPr txBox="1"/>
          <p:nvPr>
            <p:ph type="title"/>
          </p:nvPr>
        </p:nvSpPr>
        <p:spPr>
          <a:xfrm>
            <a:off x="304800" y="400050"/>
            <a:ext cx="85344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Become a 2023 partner TODAY!</a:t>
            </a:r>
            <a:endParaRPr/>
          </a:p>
        </p:txBody>
      </p:sp>
      <p:sp>
        <p:nvSpPr>
          <p:cNvPr id="311" name="Google Shape;311;p47"/>
          <p:cNvSpPr txBox="1"/>
          <p:nvPr/>
        </p:nvSpPr>
        <p:spPr>
          <a:xfrm>
            <a:off x="482025" y="1324556"/>
            <a:ext cx="4838700" cy="23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accent2"/>
              </a:solidFill>
            </a:endParaRPr>
          </a:p>
        </p:txBody>
      </p:sp>
      <p:sp>
        <p:nvSpPr>
          <p:cNvPr id="312" name="Google Shape;312;p47"/>
          <p:cNvSpPr txBox="1"/>
          <p:nvPr>
            <p:ph idx="1" type="body"/>
          </p:nvPr>
        </p:nvSpPr>
        <p:spPr>
          <a:xfrm>
            <a:off x="46550" y="1324550"/>
            <a:ext cx="48387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2984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Char char="★"/>
            </a:pPr>
            <a:r>
              <a:rPr b="0" lang="en">
                <a:solidFill>
                  <a:schemeClr val="accent6"/>
                </a:solidFill>
              </a:rPr>
              <a:t>Partners agree to remain nonpartisan in all outreach associated with the holiday</a:t>
            </a:r>
            <a:endParaRPr b="0">
              <a:solidFill>
                <a:schemeClr val="accent6"/>
              </a:solidFill>
            </a:endParaRPr>
          </a:p>
          <a:p>
            <a:pPr indent="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>
              <a:solidFill>
                <a:schemeClr val="accent6"/>
              </a:solidFill>
            </a:endParaRPr>
          </a:p>
          <a:p>
            <a:pPr indent="-298450" lvl="0" marL="3429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100"/>
              <a:buChar char="★"/>
            </a:pPr>
            <a:r>
              <a:rPr b="0" lang="en">
                <a:solidFill>
                  <a:schemeClr val="accent6"/>
                </a:solidFill>
              </a:rPr>
              <a:t>With YOUR help, we hope to register </a:t>
            </a:r>
            <a:r>
              <a:rPr lang="en">
                <a:solidFill>
                  <a:schemeClr val="accent6"/>
                </a:solidFill>
              </a:rPr>
              <a:t>hundreds of thousands of voters in time for the 2024 primaries!</a:t>
            </a:r>
            <a:endParaRPr>
              <a:solidFill>
                <a:schemeClr val="accent6"/>
              </a:solidFill>
            </a:endParaRPr>
          </a:p>
          <a:p>
            <a:pPr indent="0" lvl="0" marL="3429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6"/>
              </a:solidFill>
            </a:endParaRPr>
          </a:p>
          <a:p>
            <a:pPr indent="-298450" lvl="0" marL="3429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100"/>
              <a:buChar char="★"/>
            </a:pPr>
            <a:r>
              <a:rPr b="0" lang="en">
                <a:solidFill>
                  <a:schemeClr val="accent6"/>
                </a:solidFill>
              </a:rPr>
              <a:t>Follow along on social: @NatlVoterRegDay on all platforms</a:t>
            </a:r>
            <a:endParaRPr sz="2100">
              <a:solidFill>
                <a:schemeClr val="accent6"/>
              </a:solidFill>
            </a:endParaRPr>
          </a:p>
        </p:txBody>
      </p:sp>
      <p:pic>
        <p:nvPicPr>
          <p:cNvPr id="313" name="Google Shape;31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5725" y="1570225"/>
            <a:ext cx="2642425" cy="3431624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7"/>
          <p:cNvSpPr txBox="1"/>
          <p:nvPr/>
        </p:nvSpPr>
        <p:spPr>
          <a:xfrm>
            <a:off x="7596600" y="1698650"/>
            <a:ext cx="15474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6"/>
                </a:solidFill>
              </a:rPr>
              <a:t>Scan QR code to sign up in just 5 </a:t>
            </a:r>
            <a:r>
              <a:rPr lang="en" sz="1800">
                <a:solidFill>
                  <a:schemeClr val="accent6"/>
                </a:solidFill>
              </a:rPr>
              <a:t>minutes or less!</a:t>
            </a:r>
            <a:endParaRPr sz="180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9"/>
          <p:cNvSpPr txBox="1"/>
          <p:nvPr>
            <p:ph type="title"/>
          </p:nvPr>
        </p:nvSpPr>
        <p:spPr>
          <a:xfrm>
            <a:off x="304800" y="400050"/>
            <a:ext cx="85344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"/>
              <a:t>What is National Voter Registration Day?</a:t>
            </a:r>
            <a:endParaRPr/>
          </a:p>
        </p:txBody>
      </p:sp>
      <p:sp>
        <p:nvSpPr>
          <p:cNvPr id="253" name="Google Shape;253;p39"/>
          <p:cNvSpPr txBox="1"/>
          <p:nvPr>
            <p:ph idx="12" type="sldNum"/>
          </p:nvPr>
        </p:nvSpPr>
        <p:spPr>
          <a:xfrm>
            <a:off x="106891" y="4741217"/>
            <a:ext cx="414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4" name="Google Shape;254;p39"/>
          <p:cNvSpPr txBox="1"/>
          <p:nvPr/>
        </p:nvSpPr>
        <p:spPr>
          <a:xfrm>
            <a:off x="106901" y="1208817"/>
            <a:ext cx="48504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★"/>
            </a:pPr>
            <a:r>
              <a:rPr lang="en" sz="1800">
                <a:solidFill>
                  <a:schemeClr val="accent6"/>
                </a:solidFill>
              </a:rPr>
              <a:t>Nonpartisan civic holiday to get Americans registered and #VoteReady</a:t>
            </a:r>
            <a:endParaRPr sz="1800">
              <a:solidFill>
                <a:schemeClr val="accent6"/>
              </a:solidFill>
            </a:endParaRPr>
          </a:p>
          <a:p>
            <a:pPr indent="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6"/>
              </a:solidFill>
            </a:endParaRPr>
          </a:p>
          <a:p>
            <a:pPr indent="-279400" lvl="0" marL="3429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★"/>
            </a:pPr>
            <a:r>
              <a:rPr lang="en" sz="1800">
                <a:solidFill>
                  <a:schemeClr val="accent6"/>
                </a:solidFill>
              </a:rPr>
              <a:t>Held each year on a Tuesday of September, with the next one on September 19, 2023</a:t>
            </a:r>
            <a:endParaRPr sz="1800">
              <a:solidFill>
                <a:schemeClr val="accent6"/>
              </a:solidFill>
            </a:endParaRPr>
          </a:p>
          <a:p>
            <a:pPr indent="0" lvl="0" marL="3429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6"/>
              </a:solidFill>
            </a:endParaRPr>
          </a:p>
          <a:p>
            <a:pPr indent="-279400" lvl="0" marL="3429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★"/>
            </a:pPr>
            <a:r>
              <a:rPr lang="en" sz="1800">
                <a:solidFill>
                  <a:schemeClr val="accent6"/>
                </a:solidFill>
              </a:rPr>
              <a:t>Coordinated day of events to share registration opportunities before state deadlines </a:t>
            </a:r>
            <a:endParaRPr sz="1800">
              <a:solidFill>
                <a:schemeClr val="accent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8581" y="1527338"/>
            <a:ext cx="3488381" cy="3488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0"/>
          <p:cNvSpPr txBox="1"/>
          <p:nvPr>
            <p:ph type="title"/>
          </p:nvPr>
        </p:nvSpPr>
        <p:spPr>
          <a:xfrm>
            <a:off x="304800" y="400050"/>
            <a:ext cx="85344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"/>
              <a:t>Why Celebrate National Voter Registration Day?</a:t>
            </a:r>
            <a:endParaRPr/>
          </a:p>
        </p:txBody>
      </p:sp>
      <p:sp>
        <p:nvSpPr>
          <p:cNvPr id="261" name="Google Shape;261;p40"/>
          <p:cNvSpPr txBox="1"/>
          <p:nvPr>
            <p:ph idx="12" type="sldNum"/>
          </p:nvPr>
        </p:nvSpPr>
        <p:spPr>
          <a:xfrm>
            <a:off x="106891" y="4741217"/>
            <a:ext cx="414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  <p:sp>
        <p:nvSpPr>
          <p:cNvPr id="262" name="Google Shape;262;p40"/>
          <p:cNvSpPr txBox="1"/>
          <p:nvPr>
            <p:ph idx="1" type="body"/>
          </p:nvPr>
        </p:nvSpPr>
        <p:spPr>
          <a:xfrm>
            <a:off x="0" y="1060650"/>
            <a:ext cx="4510800" cy="20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540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★"/>
            </a:pPr>
            <a:r>
              <a:rPr b="0" lang="en" sz="1400">
                <a:solidFill>
                  <a:schemeClr val="accent6"/>
                </a:solidFill>
              </a:rPr>
              <a:t>As many as </a:t>
            </a:r>
            <a:r>
              <a:rPr lang="en" sz="1400">
                <a:solidFill>
                  <a:schemeClr val="accent6"/>
                </a:solidFill>
              </a:rPr>
              <a:t>1 in 4 eligible Americans are NOT registered to vote</a:t>
            </a:r>
            <a:endParaRPr sz="1400">
              <a:solidFill>
                <a:schemeClr val="accent6"/>
              </a:solidFill>
            </a:endParaRPr>
          </a:p>
          <a:p>
            <a:pPr indent="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400">
              <a:solidFill>
                <a:schemeClr val="accent6"/>
              </a:solidFill>
            </a:endParaRPr>
          </a:p>
          <a:p>
            <a:pPr indent="-254000" lvl="0" marL="3429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★"/>
            </a:pPr>
            <a:r>
              <a:rPr b="0" lang="en" sz="1400">
                <a:solidFill>
                  <a:schemeClr val="accent6"/>
                </a:solidFill>
              </a:rPr>
              <a:t>This figure is </a:t>
            </a:r>
            <a:r>
              <a:rPr lang="en" sz="1400">
                <a:solidFill>
                  <a:schemeClr val="accent6"/>
                </a:solidFill>
              </a:rPr>
              <a:t>EVEN higher for youth and communities of color</a:t>
            </a:r>
            <a:endParaRPr sz="1400">
              <a:solidFill>
                <a:schemeClr val="accent6"/>
              </a:solidFill>
            </a:endParaRPr>
          </a:p>
          <a:p>
            <a:pPr indent="0" lvl="0" marL="3429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b="0" sz="1400">
              <a:solidFill>
                <a:schemeClr val="accent6"/>
              </a:solidFill>
            </a:endParaRPr>
          </a:p>
          <a:p>
            <a:pPr indent="-254000" lvl="0" marL="3429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★"/>
            </a:pPr>
            <a:r>
              <a:rPr lang="en" sz="1400">
                <a:solidFill>
                  <a:schemeClr val="accent6"/>
                </a:solidFill>
              </a:rPr>
              <a:t>Millions of Americans miss elections</a:t>
            </a:r>
            <a:r>
              <a:rPr b="0" lang="en" sz="1400">
                <a:solidFill>
                  <a:schemeClr val="accent6"/>
                </a:solidFill>
              </a:rPr>
              <a:t> each year due to registration problems or missing deadlines</a:t>
            </a:r>
            <a:endParaRPr b="0" sz="1400">
              <a:solidFill>
                <a:schemeClr val="accent6"/>
              </a:solidFill>
            </a:endParaRPr>
          </a:p>
          <a:p>
            <a:pPr indent="0" lvl="0" marL="3429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b="0" sz="1400">
              <a:solidFill>
                <a:schemeClr val="accent6"/>
              </a:solidFill>
            </a:endParaRPr>
          </a:p>
          <a:p>
            <a:pPr indent="-254000" lvl="0" marL="3429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★"/>
            </a:pPr>
            <a:r>
              <a:rPr b="0" lang="en" sz="1400">
                <a:solidFill>
                  <a:schemeClr val="accent6"/>
                </a:solidFill>
              </a:rPr>
              <a:t>Our democracy works best </a:t>
            </a:r>
            <a:r>
              <a:rPr lang="en" sz="1400">
                <a:solidFill>
                  <a:schemeClr val="accent6"/>
                </a:solidFill>
              </a:rPr>
              <a:t>when more of us participate!</a:t>
            </a:r>
            <a:endParaRPr sz="1400">
              <a:solidFill>
                <a:schemeClr val="accent6"/>
              </a:solidFill>
            </a:endParaRPr>
          </a:p>
          <a:p>
            <a:pPr indent="0" lvl="0" marL="3429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b="0" sz="1400">
              <a:solidFill>
                <a:schemeClr val="accent6"/>
              </a:solidFill>
            </a:endParaRPr>
          </a:p>
          <a:p>
            <a:pPr indent="-254000" lvl="0" marL="3429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★"/>
            </a:pPr>
            <a:r>
              <a:rPr lang="en" sz="1400">
                <a:solidFill>
                  <a:schemeClr val="accent6"/>
                </a:solidFill>
              </a:rPr>
              <a:t>YOU</a:t>
            </a:r>
            <a:r>
              <a:rPr b="0" lang="en" sz="1400">
                <a:solidFill>
                  <a:schemeClr val="accent6"/>
                </a:solidFill>
              </a:rPr>
              <a:t> have </a:t>
            </a:r>
            <a:r>
              <a:rPr lang="en" sz="1400">
                <a:solidFill>
                  <a:schemeClr val="accent6"/>
                </a:solidFill>
              </a:rPr>
              <a:t>unique and trusted relationships</a:t>
            </a:r>
            <a:r>
              <a:rPr b="0" lang="en" sz="1400">
                <a:solidFill>
                  <a:schemeClr val="accent6"/>
                </a:solidFill>
              </a:rPr>
              <a:t> in your community, and YOU can help change this!</a:t>
            </a:r>
            <a:endParaRPr b="0" sz="1400">
              <a:solidFill>
                <a:schemeClr val="accent6"/>
              </a:solidFill>
            </a:endParaRPr>
          </a:p>
          <a:p>
            <a:pPr indent="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400">
              <a:solidFill>
                <a:schemeClr val="accent2"/>
              </a:solidFill>
            </a:endParaRPr>
          </a:p>
        </p:txBody>
      </p:sp>
      <p:pic>
        <p:nvPicPr>
          <p:cNvPr id="263" name="Google Shape;26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4750" y="1535906"/>
            <a:ext cx="3607594" cy="3607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1"/>
          <p:cNvSpPr txBox="1"/>
          <p:nvPr>
            <p:ph type="title"/>
          </p:nvPr>
        </p:nvSpPr>
        <p:spPr>
          <a:xfrm>
            <a:off x="304800" y="400050"/>
            <a:ext cx="85344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And We Have Big Goals for 2023</a:t>
            </a:r>
            <a:endParaRPr/>
          </a:p>
        </p:txBody>
      </p:sp>
      <p:sp>
        <p:nvSpPr>
          <p:cNvPr id="269" name="Google Shape;269;p41"/>
          <p:cNvSpPr txBox="1"/>
          <p:nvPr>
            <p:ph idx="1" type="body"/>
          </p:nvPr>
        </p:nvSpPr>
        <p:spPr>
          <a:xfrm>
            <a:off x="304800" y="1477825"/>
            <a:ext cx="41610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★"/>
            </a:pPr>
            <a:r>
              <a:rPr b="0" lang="en">
                <a:solidFill>
                  <a:schemeClr val="accent6"/>
                </a:solidFill>
              </a:rPr>
              <a:t>Register more than </a:t>
            </a:r>
            <a:r>
              <a:rPr lang="en">
                <a:solidFill>
                  <a:schemeClr val="accent6"/>
                </a:solidFill>
              </a:rPr>
              <a:t>300,000 people</a:t>
            </a:r>
            <a:r>
              <a:rPr b="0" lang="en">
                <a:solidFill>
                  <a:schemeClr val="accent6"/>
                </a:solidFill>
              </a:rPr>
              <a:t> to vote on September 19</a:t>
            </a:r>
            <a:endParaRPr b="0">
              <a:solidFill>
                <a:schemeClr val="accent6"/>
              </a:solidFill>
            </a:endParaRPr>
          </a:p>
          <a:p>
            <a:pPr indent="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>
              <a:solidFill>
                <a:schemeClr val="accent6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★"/>
            </a:pPr>
            <a:r>
              <a:rPr b="0" lang="en">
                <a:solidFill>
                  <a:schemeClr val="accent6"/>
                </a:solidFill>
              </a:rPr>
              <a:t>Engage more than </a:t>
            </a:r>
            <a:r>
              <a:rPr lang="en">
                <a:solidFill>
                  <a:schemeClr val="accent6"/>
                </a:solidFill>
              </a:rPr>
              <a:t>4,000 community partners</a:t>
            </a:r>
            <a:r>
              <a:rPr b="0" lang="en">
                <a:solidFill>
                  <a:schemeClr val="accent6"/>
                </a:solidFill>
              </a:rPr>
              <a:t> (like you)</a:t>
            </a:r>
            <a:endParaRPr b="0">
              <a:solidFill>
                <a:schemeClr val="accent6"/>
              </a:solidFill>
            </a:endParaRPr>
          </a:p>
          <a:p>
            <a:pPr indent="0" lvl="0" marL="342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lang="en">
                <a:solidFill>
                  <a:schemeClr val="accent6"/>
                </a:solidFill>
              </a:rPr>
              <a:t> </a:t>
            </a:r>
            <a:endParaRPr b="0">
              <a:solidFill>
                <a:schemeClr val="accent6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800"/>
              <a:buChar char="★"/>
            </a:pPr>
            <a:r>
              <a:rPr b="0" lang="en">
                <a:solidFill>
                  <a:schemeClr val="accent6"/>
                </a:solidFill>
              </a:rPr>
              <a:t>Get people ready for their</a:t>
            </a:r>
            <a:r>
              <a:rPr lang="en">
                <a:solidFill>
                  <a:schemeClr val="accent6"/>
                </a:solidFill>
              </a:rPr>
              <a:t> local and state elections</a:t>
            </a:r>
            <a:endParaRPr>
              <a:solidFill>
                <a:schemeClr val="accent6"/>
              </a:solidFill>
            </a:endParaRPr>
          </a:p>
        </p:txBody>
      </p:sp>
      <p:pic>
        <p:nvPicPr>
          <p:cNvPr id="270" name="Google Shape;270;p41"/>
          <p:cNvPicPr preferRelativeResize="0"/>
          <p:nvPr/>
        </p:nvPicPr>
        <p:blipFill rotWithShape="1">
          <a:blip r:embed="rId3">
            <a:alphaModFix/>
          </a:blip>
          <a:srcRect b="4888" l="0" r="0" t="0"/>
          <a:stretch/>
        </p:blipFill>
        <p:spPr>
          <a:xfrm>
            <a:off x="5548313" y="1477819"/>
            <a:ext cx="3083401" cy="3665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2"/>
          <p:cNvSpPr txBox="1"/>
          <p:nvPr>
            <p:ph type="title"/>
          </p:nvPr>
        </p:nvSpPr>
        <p:spPr>
          <a:xfrm>
            <a:off x="304800" y="400050"/>
            <a:ext cx="85344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You Are a Part of Something BIG</a:t>
            </a:r>
            <a:endParaRPr/>
          </a:p>
        </p:txBody>
      </p:sp>
      <p:sp>
        <p:nvSpPr>
          <p:cNvPr id="276" name="Google Shape;276;p42"/>
          <p:cNvSpPr txBox="1"/>
          <p:nvPr>
            <p:ph idx="1" type="body"/>
          </p:nvPr>
        </p:nvSpPr>
        <p:spPr>
          <a:xfrm>
            <a:off x="32400" y="1060650"/>
            <a:ext cx="4650600" cy="14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solidFill>
                  <a:schemeClr val="accent6"/>
                </a:solidFill>
              </a:rPr>
              <a:t>Supporting hundreds of thousand of voters nationwide as they …</a:t>
            </a:r>
            <a:endParaRPr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accent6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★"/>
            </a:pPr>
            <a:r>
              <a:rPr b="0" lang="en">
                <a:solidFill>
                  <a:schemeClr val="accent6"/>
                </a:solidFill>
              </a:rPr>
              <a:t>Update their registration or register to vote for the first time</a:t>
            </a:r>
            <a:endParaRPr b="0">
              <a:solidFill>
                <a:schemeClr val="accent6"/>
              </a:solidFill>
            </a:endParaRPr>
          </a:p>
          <a:p>
            <a:pPr indent="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>
              <a:solidFill>
                <a:schemeClr val="accent6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★"/>
            </a:pPr>
            <a:r>
              <a:rPr b="0" lang="en">
                <a:solidFill>
                  <a:schemeClr val="accent6"/>
                </a:solidFill>
              </a:rPr>
              <a:t>Learn more about upcoming elections</a:t>
            </a:r>
            <a:endParaRPr b="0">
              <a:solidFill>
                <a:schemeClr val="accent6"/>
              </a:solidFill>
            </a:endParaRPr>
          </a:p>
          <a:p>
            <a:pPr indent="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>
              <a:solidFill>
                <a:schemeClr val="accent6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★"/>
            </a:pPr>
            <a:r>
              <a:rPr b="0" lang="en">
                <a:solidFill>
                  <a:schemeClr val="accent6"/>
                </a:solidFill>
              </a:rPr>
              <a:t>Celebrate a civic holiday!</a:t>
            </a:r>
            <a:endParaRPr b="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solidFill>
                  <a:schemeClr val="accent6"/>
                </a:solidFill>
              </a:rPr>
              <a:t>Joined by thousands of community partners across the country! </a:t>
            </a:r>
            <a:endParaRPr>
              <a:solidFill>
                <a:schemeClr val="accent6"/>
              </a:solidFill>
            </a:endParaRPr>
          </a:p>
        </p:txBody>
      </p:sp>
      <p:pic>
        <p:nvPicPr>
          <p:cNvPr id="277" name="Google Shape;27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0800" y="1504175"/>
            <a:ext cx="3653313" cy="298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3"/>
          <p:cNvSpPr txBox="1"/>
          <p:nvPr>
            <p:ph type="title"/>
          </p:nvPr>
        </p:nvSpPr>
        <p:spPr>
          <a:xfrm>
            <a:off x="304800" y="400050"/>
            <a:ext cx="85344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Making an Impact: Every Registration Matters</a:t>
            </a:r>
            <a:endParaRPr/>
          </a:p>
        </p:txBody>
      </p:sp>
      <p:sp>
        <p:nvSpPr>
          <p:cNvPr id="283" name="Google Shape;283;p43"/>
          <p:cNvSpPr txBox="1"/>
          <p:nvPr>
            <p:ph idx="1" type="body"/>
          </p:nvPr>
        </p:nvSpPr>
        <p:spPr>
          <a:xfrm>
            <a:off x="304800" y="1420550"/>
            <a:ext cx="38214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0" lang="en">
                <a:solidFill>
                  <a:schemeClr val="accent6"/>
                </a:solidFill>
              </a:rPr>
              <a:t>Since 2012, </a:t>
            </a:r>
            <a:r>
              <a:rPr lang="en">
                <a:solidFill>
                  <a:schemeClr val="accent6"/>
                </a:solidFill>
              </a:rPr>
              <a:t>National Voter Registration Day has helped more than 5 million people register to vote</a:t>
            </a:r>
            <a:r>
              <a:rPr b="0" lang="en">
                <a:solidFill>
                  <a:schemeClr val="accent6"/>
                </a:solidFill>
              </a:rPr>
              <a:t> for the first time </a:t>
            </a:r>
            <a:br>
              <a:rPr b="0" lang="en">
                <a:solidFill>
                  <a:schemeClr val="accent6"/>
                </a:solidFill>
              </a:rPr>
            </a:br>
            <a:r>
              <a:rPr b="0" lang="en">
                <a:solidFill>
                  <a:schemeClr val="accent6"/>
                </a:solidFill>
              </a:rPr>
              <a:t>or update their registration.</a:t>
            </a:r>
            <a:endParaRPr b="0">
              <a:solidFill>
                <a:schemeClr val="accent6"/>
              </a:solidFill>
            </a:endParaRPr>
          </a:p>
        </p:txBody>
      </p:sp>
      <p:pic>
        <p:nvPicPr>
          <p:cNvPr id="284" name="Google Shape;28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5013" y="1623145"/>
            <a:ext cx="4713000" cy="2578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4"/>
          <p:cNvSpPr txBox="1"/>
          <p:nvPr>
            <p:ph type="title"/>
          </p:nvPr>
        </p:nvSpPr>
        <p:spPr>
          <a:xfrm>
            <a:off x="304800" y="400050"/>
            <a:ext cx="8534400" cy="6606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join become a partner?</a:t>
            </a:r>
            <a:endParaRPr/>
          </a:p>
        </p:txBody>
      </p:sp>
      <p:sp>
        <p:nvSpPr>
          <p:cNvPr id="290" name="Google Shape;290;p44"/>
          <p:cNvSpPr txBox="1"/>
          <p:nvPr>
            <p:ph idx="1" type="body"/>
          </p:nvPr>
        </p:nvSpPr>
        <p:spPr>
          <a:xfrm>
            <a:off x="0" y="1176525"/>
            <a:ext cx="4446300" cy="2219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★"/>
            </a:pPr>
            <a:r>
              <a:rPr lang="en" sz="1500">
                <a:solidFill>
                  <a:schemeClr val="accent6"/>
                </a:solidFill>
              </a:rPr>
              <a:t>National Voter Registration Day is a partner-driven</a:t>
            </a:r>
            <a:r>
              <a:rPr b="0" lang="en" sz="1500">
                <a:solidFill>
                  <a:schemeClr val="accent6"/>
                </a:solidFill>
              </a:rPr>
              <a:t> </a:t>
            </a:r>
            <a:r>
              <a:rPr lang="en" sz="1500">
                <a:solidFill>
                  <a:schemeClr val="accent6"/>
                </a:solidFill>
              </a:rPr>
              <a:t>effort!</a:t>
            </a:r>
            <a:endParaRPr sz="1500">
              <a:solidFill>
                <a:schemeClr val="accent6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500">
              <a:solidFill>
                <a:schemeClr val="accent6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★"/>
            </a:pPr>
            <a:r>
              <a:rPr b="0" lang="en" sz="1500">
                <a:solidFill>
                  <a:schemeClr val="accent6"/>
                </a:solidFill>
              </a:rPr>
              <a:t>Every year, </a:t>
            </a:r>
            <a:r>
              <a:rPr lang="en" sz="1500">
                <a:solidFill>
                  <a:schemeClr val="accent6"/>
                </a:solidFill>
              </a:rPr>
              <a:t>thousands of partners of all stripes and sizes participate</a:t>
            </a:r>
            <a:r>
              <a:rPr b="0" lang="en" sz="1500">
                <a:solidFill>
                  <a:schemeClr val="accent6"/>
                </a:solidFill>
              </a:rPr>
              <a:t>: nonprofits, campus and youth groups, high schools, libraries, election offices, companies, co-ops, digital platforms, media outlets, and more</a:t>
            </a:r>
            <a:endParaRPr b="0" sz="1500">
              <a:solidFill>
                <a:schemeClr val="accent6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b="0" sz="1500">
              <a:solidFill>
                <a:schemeClr val="accent6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★"/>
            </a:pPr>
            <a:r>
              <a:rPr b="0" lang="en" sz="1500">
                <a:solidFill>
                  <a:schemeClr val="accent6"/>
                </a:solidFill>
              </a:rPr>
              <a:t>Partners </a:t>
            </a:r>
            <a:r>
              <a:rPr lang="en" sz="1500">
                <a:solidFill>
                  <a:schemeClr val="accent6"/>
                </a:solidFill>
              </a:rPr>
              <a:t>organize community events</a:t>
            </a:r>
            <a:r>
              <a:rPr b="0" lang="en" sz="1500">
                <a:solidFill>
                  <a:schemeClr val="accent6"/>
                </a:solidFill>
              </a:rPr>
              <a:t>, post on </a:t>
            </a:r>
            <a:r>
              <a:rPr lang="en" sz="1500">
                <a:solidFill>
                  <a:schemeClr val="accent6"/>
                </a:solidFill>
              </a:rPr>
              <a:t>social media</a:t>
            </a:r>
            <a:r>
              <a:rPr b="0" lang="en" sz="1500">
                <a:solidFill>
                  <a:schemeClr val="accent6"/>
                </a:solidFill>
              </a:rPr>
              <a:t>, conduct </a:t>
            </a:r>
            <a:r>
              <a:rPr lang="en" sz="1500">
                <a:solidFill>
                  <a:schemeClr val="accent6"/>
                </a:solidFill>
              </a:rPr>
              <a:t>employee outreach</a:t>
            </a:r>
            <a:r>
              <a:rPr b="0" lang="en" sz="1500">
                <a:solidFill>
                  <a:schemeClr val="accent6"/>
                </a:solidFill>
              </a:rPr>
              <a:t>, hold </a:t>
            </a:r>
            <a:r>
              <a:rPr lang="en" sz="1500">
                <a:solidFill>
                  <a:schemeClr val="accent6"/>
                </a:solidFill>
              </a:rPr>
              <a:t>online events</a:t>
            </a:r>
            <a:r>
              <a:rPr b="0" lang="en" sz="1500">
                <a:solidFill>
                  <a:schemeClr val="accent6"/>
                </a:solidFill>
              </a:rPr>
              <a:t>, and l</a:t>
            </a:r>
            <a:r>
              <a:rPr lang="en" sz="1500">
                <a:solidFill>
                  <a:schemeClr val="accent6"/>
                </a:solidFill>
              </a:rPr>
              <a:t>everage their network</a:t>
            </a:r>
            <a:r>
              <a:rPr b="0" lang="en" sz="1500">
                <a:solidFill>
                  <a:schemeClr val="accent6"/>
                </a:solidFill>
              </a:rPr>
              <a:t> and reach to register voters</a:t>
            </a:r>
            <a:endParaRPr b="0" sz="1500">
              <a:solidFill>
                <a:schemeClr val="accent6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pic>
        <p:nvPicPr>
          <p:cNvPr id="291" name="Google Shape;29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1600" y="1631200"/>
            <a:ext cx="3541023" cy="265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5"/>
          <p:cNvSpPr txBox="1"/>
          <p:nvPr>
            <p:ph type="title"/>
          </p:nvPr>
        </p:nvSpPr>
        <p:spPr>
          <a:xfrm>
            <a:off x="304800" y="400050"/>
            <a:ext cx="85344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Community Partner Expectations</a:t>
            </a:r>
            <a:endParaRPr/>
          </a:p>
        </p:txBody>
      </p:sp>
      <p:sp>
        <p:nvSpPr>
          <p:cNvPr id="297" name="Google Shape;297;p45"/>
          <p:cNvSpPr txBox="1"/>
          <p:nvPr>
            <p:ph idx="1" type="body"/>
          </p:nvPr>
        </p:nvSpPr>
        <p:spPr>
          <a:xfrm>
            <a:off x="304800" y="1477825"/>
            <a:ext cx="41610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★"/>
            </a:pPr>
            <a:r>
              <a:rPr b="0" lang="en">
                <a:solidFill>
                  <a:schemeClr val="accent6"/>
                </a:solidFill>
              </a:rPr>
              <a:t>Nonpartisan</a:t>
            </a:r>
            <a:endParaRPr b="0">
              <a:solidFill>
                <a:schemeClr val="accent6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★"/>
            </a:pPr>
            <a:r>
              <a:rPr b="0" lang="en">
                <a:solidFill>
                  <a:schemeClr val="accent6"/>
                </a:solidFill>
              </a:rPr>
              <a:t>Inclusive</a:t>
            </a:r>
            <a:endParaRPr b="0">
              <a:solidFill>
                <a:schemeClr val="accent6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★"/>
            </a:pPr>
            <a:r>
              <a:rPr b="0" lang="en">
                <a:solidFill>
                  <a:schemeClr val="accent6"/>
                </a:solidFill>
              </a:rPr>
              <a:t>Aware of your state’s voter registration laws</a:t>
            </a:r>
            <a:endParaRPr b="0">
              <a:solidFill>
                <a:schemeClr val="accent6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★"/>
            </a:pPr>
            <a:r>
              <a:rPr b="0" lang="en">
                <a:solidFill>
                  <a:schemeClr val="accent6"/>
                </a:solidFill>
              </a:rPr>
              <a:t>Non-transactional</a:t>
            </a:r>
            <a:endParaRPr b="0">
              <a:solidFill>
                <a:schemeClr val="accent6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800"/>
              <a:buChar char="★"/>
            </a:pPr>
            <a:r>
              <a:rPr b="0" lang="en">
                <a:solidFill>
                  <a:schemeClr val="accent6"/>
                </a:solidFill>
              </a:rPr>
              <a:t>Fun!</a:t>
            </a:r>
            <a:endParaRPr b="0">
              <a:solidFill>
                <a:schemeClr val="accent6"/>
              </a:solidFill>
            </a:endParaRPr>
          </a:p>
        </p:txBody>
      </p:sp>
      <p:pic>
        <p:nvPicPr>
          <p:cNvPr id="298" name="Google Shape;29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5225" y="1567875"/>
            <a:ext cx="3998720" cy="2663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6"/>
          <p:cNvSpPr txBox="1"/>
          <p:nvPr>
            <p:ph type="title"/>
          </p:nvPr>
        </p:nvSpPr>
        <p:spPr>
          <a:xfrm>
            <a:off x="304800" y="400050"/>
            <a:ext cx="8534400" cy="6606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we </a:t>
            </a:r>
            <a:r>
              <a:rPr lang="en"/>
              <a:t>support</a:t>
            </a:r>
            <a:r>
              <a:rPr lang="en"/>
              <a:t> you</a:t>
            </a:r>
            <a:endParaRPr/>
          </a:p>
        </p:txBody>
      </p:sp>
      <p:sp>
        <p:nvSpPr>
          <p:cNvPr id="304" name="Google Shape;304;p46"/>
          <p:cNvSpPr txBox="1"/>
          <p:nvPr>
            <p:ph idx="1" type="body"/>
          </p:nvPr>
        </p:nvSpPr>
        <p:spPr>
          <a:xfrm>
            <a:off x="132625" y="1176975"/>
            <a:ext cx="4507200" cy="2983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★"/>
            </a:pPr>
            <a:r>
              <a:rPr b="0" lang="en" sz="1500">
                <a:solidFill>
                  <a:schemeClr val="accent6"/>
                </a:solidFill>
              </a:rPr>
              <a:t>We support partners of ALL experience levels to succeed.</a:t>
            </a:r>
            <a:r>
              <a:rPr lang="en" sz="1500">
                <a:solidFill>
                  <a:schemeClr val="accent6"/>
                </a:solidFill>
              </a:rPr>
              <a:t> 30% of partners each year are completely NEW</a:t>
            </a:r>
            <a:r>
              <a:rPr b="0" lang="en" sz="1500">
                <a:solidFill>
                  <a:schemeClr val="accent6"/>
                </a:solidFill>
              </a:rPr>
              <a:t> to voter registration! </a:t>
            </a:r>
            <a:endParaRPr b="0" sz="1500">
              <a:solidFill>
                <a:schemeClr val="accent6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★"/>
            </a:pPr>
            <a:r>
              <a:rPr lang="en" sz="1500">
                <a:solidFill>
                  <a:schemeClr val="accent6"/>
                </a:solidFill>
              </a:rPr>
              <a:t>Free swag</a:t>
            </a:r>
            <a:r>
              <a:rPr b="0" lang="en" sz="1500">
                <a:solidFill>
                  <a:schemeClr val="accent6"/>
                </a:solidFill>
              </a:rPr>
              <a:t>, including branded posters and stickers, and QR code registration placards</a:t>
            </a:r>
            <a:endParaRPr b="0" sz="1500">
              <a:solidFill>
                <a:schemeClr val="accent6"/>
              </a:solidFill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★"/>
            </a:pPr>
            <a:r>
              <a:rPr lang="en" sz="1500">
                <a:solidFill>
                  <a:schemeClr val="accent6"/>
                </a:solidFill>
              </a:rPr>
              <a:t>Communications and social media</a:t>
            </a:r>
            <a:r>
              <a:rPr b="0" lang="en" sz="1500">
                <a:solidFill>
                  <a:schemeClr val="accent6"/>
                </a:solidFill>
              </a:rPr>
              <a:t> support</a:t>
            </a:r>
            <a:endParaRPr b="0" sz="1500">
              <a:solidFill>
                <a:schemeClr val="accent6"/>
              </a:solidFill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★"/>
            </a:pPr>
            <a:r>
              <a:rPr b="0" lang="en" sz="1500">
                <a:solidFill>
                  <a:schemeClr val="accent6"/>
                </a:solidFill>
              </a:rPr>
              <a:t>Live </a:t>
            </a:r>
            <a:r>
              <a:rPr lang="en" sz="1500">
                <a:solidFill>
                  <a:schemeClr val="accent6"/>
                </a:solidFill>
              </a:rPr>
              <a:t>training webinars</a:t>
            </a:r>
            <a:endParaRPr sz="1500">
              <a:solidFill>
                <a:schemeClr val="accent6"/>
              </a:solidFill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★"/>
            </a:pPr>
            <a:r>
              <a:rPr lang="en" sz="1500">
                <a:solidFill>
                  <a:schemeClr val="accent6"/>
                </a:solidFill>
              </a:rPr>
              <a:t>State-specific</a:t>
            </a:r>
            <a:r>
              <a:rPr b="0" lang="en" sz="1500">
                <a:solidFill>
                  <a:schemeClr val="accent6"/>
                </a:solidFill>
              </a:rPr>
              <a:t> resources </a:t>
            </a:r>
            <a:endParaRPr b="0" sz="1500">
              <a:solidFill>
                <a:schemeClr val="accent6"/>
              </a:solidFill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★"/>
            </a:pPr>
            <a:r>
              <a:rPr lang="en" sz="1500">
                <a:solidFill>
                  <a:schemeClr val="accent6"/>
                </a:solidFill>
              </a:rPr>
              <a:t>Organizer</a:t>
            </a:r>
            <a:r>
              <a:rPr b="0" lang="en" sz="1500">
                <a:solidFill>
                  <a:schemeClr val="accent6"/>
                </a:solidFill>
              </a:rPr>
              <a:t> guides</a:t>
            </a:r>
            <a:endParaRPr b="0" sz="1500">
              <a:solidFill>
                <a:schemeClr val="accent6"/>
              </a:solidFill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★"/>
            </a:pPr>
            <a:r>
              <a:rPr lang="en" sz="1500">
                <a:solidFill>
                  <a:schemeClr val="accent6"/>
                </a:solidFill>
              </a:rPr>
              <a:t>Publicly uplifting</a:t>
            </a:r>
            <a:r>
              <a:rPr b="0" lang="en" sz="1500">
                <a:solidFill>
                  <a:schemeClr val="accent6"/>
                </a:solidFill>
              </a:rPr>
              <a:t> your work</a:t>
            </a:r>
            <a:endParaRPr b="0" sz="1500">
              <a:solidFill>
                <a:schemeClr val="accent6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5" name="Google Shape;305;p46"/>
          <p:cNvPicPr preferRelativeResize="0"/>
          <p:nvPr/>
        </p:nvPicPr>
        <p:blipFill rotWithShape="1">
          <a:blip r:embed="rId3">
            <a:alphaModFix/>
          </a:blip>
          <a:srcRect b="-2060" l="12455" r="5165" t="2060"/>
          <a:stretch/>
        </p:blipFill>
        <p:spPr>
          <a:xfrm>
            <a:off x="5328600" y="1590950"/>
            <a:ext cx="3577349" cy="325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efault Theme">
  <a:themeElements>
    <a:clrScheme name="Custom 183">
      <a:dk1>
        <a:srgbClr val="000000"/>
      </a:dk1>
      <a:lt1>
        <a:srgbClr val="FFFFFF"/>
      </a:lt1>
      <a:dk2>
        <a:srgbClr val="BA0000"/>
      </a:dk2>
      <a:lt2>
        <a:srgbClr val="E7E6E6"/>
      </a:lt2>
      <a:accent1>
        <a:srgbClr val="DC3A41"/>
      </a:accent1>
      <a:accent2>
        <a:srgbClr val="022061"/>
      </a:accent2>
      <a:accent3>
        <a:srgbClr val="737173"/>
      </a:accent3>
      <a:accent4>
        <a:srgbClr val="00B8F8"/>
      </a:accent4>
      <a:accent5>
        <a:srgbClr val="E0BE40"/>
      </a:accent5>
      <a:accent6>
        <a:srgbClr val="003191"/>
      </a:accent6>
      <a:hlink>
        <a:srgbClr val="FFAE3E"/>
      </a:hlink>
      <a:folHlink>
        <a:srgbClr val="FCC7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